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64792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74992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90178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97787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89528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5802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84983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68530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5439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02572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6/1/22</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66228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6/1/22</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328346678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87"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creativecommons.org/licenses/by-nd/3.0/" TargetMode="External"/><Relationship Id="rId4" Type="http://schemas.openxmlformats.org/officeDocument/2006/relationships/hyperlink" Target="http://journalistsresource.org/studies/government/health-care/prescription-drug-prices-policy-debat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93946D1-317E-4D93-98CD-1A773634B5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2502" y="1205038"/>
            <a:ext cx="4809472" cy="2561527"/>
          </a:xfrm>
        </p:spPr>
        <p:txBody>
          <a:bodyPr anchor="b">
            <a:normAutofit/>
          </a:bodyPr>
          <a:lstStyle/>
          <a:p>
            <a:r>
              <a:rPr lang="en-US">
                <a:cs typeface="Calibri Light"/>
              </a:rPr>
              <a:t>Viagra</a:t>
            </a:r>
            <a:br>
              <a:rPr lang="en-US">
                <a:cs typeface="Calibri Light"/>
              </a:rPr>
            </a:br>
            <a:r>
              <a:rPr lang="en-US">
                <a:cs typeface="Calibri Light"/>
              </a:rPr>
              <a:t>(</a:t>
            </a:r>
            <a:r>
              <a:rPr lang="en-US">
                <a:ea typeface="+mj-lt"/>
                <a:cs typeface="+mj-lt"/>
              </a:rPr>
              <a:t>Vasodilator)</a:t>
            </a:r>
          </a:p>
        </p:txBody>
      </p:sp>
      <p:sp>
        <p:nvSpPr>
          <p:cNvPr id="3" name="Subtitle 2"/>
          <p:cNvSpPr>
            <a:spLocks noGrp="1"/>
          </p:cNvSpPr>
          <p:nvPr>
            <p:ph type="subTitle" idx="1"/>
          </p:nvPr>
        </p:nvSpPr>
        <p:spPr>
          <a:xfrm>
            <a:off x="952502" y="3966664"/>
            <a:ext cx="4674922" cy="1413534"/>
          </a:xfrm>
        </p:spPr>
        <p:txBody>
          <a:bodyPr vert="horz" lIns="91440" tIns="45720" rIns="91440" bIns="45720" rtlCol="0" anchor="t">
            <a:normAutofit/>
          </a:bodyPr>
          <a:lstStyle/>
          <a:p>
            <a:r>
              <a:rPr lang="en-US" dirty="0" err="1">
                <a:cs typeface="Calibri"/>
              </a:rPr>
              <a:t>By:Julius</a:t>
            </a:r>
            <a:r>
              <a:rPr lang="en-US" dirty="0">
                <a:cs typeface="Calibri"/>
              </a:rPr>
              <a:t> Chapa</a:t>
            </a:r>
            <a:endParaRPr lang="en-US"/>
          </a:p>
        </p:txBody>
      </p:sp>
      <p:sp>
        <p:nvSpPr>
          <p:cNvPr id="20" name="Freeform: Shape 19">
            <a:extLst>
              <a:ext uri="{FF2B5EF4-FFF2-40B4-BE49-F238E27FC236}">
                <a16:creationId xmlns:a16="http://schemas.microsoft.com/office/drawing/2014/main" id="{58B179A9-8053-4E1F-A1F1-97A776016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81" y="1907347"/>
            <a:ext cx="2249810" cy="304413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solidFill>
            <a:schemeClr val="bg2">
              <a:lumMod val="75000"/>
              <a:alpha val="15000"/>
            </a:schemeClr>
          </a:solidFill>
          <a:ln w="25400"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0732138F-A904-47FA-A71D-550BA23AD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4177" y="1824533"/>
            <a:ext cx="2372219"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C1D3118C-8CF1-4DA9-B23B-3E82AB9749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3705" y="1907347"/>
            <a:ext cx="2249810" cy="304413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solidFill>
            <a:schemeClr val="bg2">
              <a:lumMod val="75000"/>
              <a:alpha val="15000"/>
            </a:schemeClr>
          </a:solidFill>
          <a:ln w="25400"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1E68AA3D-1928-4113-A553-429ED35237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82500" y="1824533"/>
            <a:ext cx="2372219"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F154D25A-ABC3-471D-843E-8F284EAB9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84543" y="0"/>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3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9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3 h 2294745"/>
              <a:gd name="connsiteX20" fmla="*/ 39706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3"/>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9" y="1845313"/>
                </a:cubicBezTo>
                <a:cubicBezTo>
                  <a:pt x="91821" y="1704061"/>
                  <a:pt x="0" y="1542068"/>
                  <a:pt x="0" y="1218426"/>
                </a:cubicBezTo>
                <a:lnTo>
                  <a:pt x="0" y="1058531"/>
                </a:lnTo>
                <a:lnTo>
                  <a:pt x="0" y="848826"/>
                </a:lnTo>
                <a:lnTo>
                  <a:pt x="0" y="696534"/>
                </a:lnTo>
                <a:lnTo>
                  <a:pt x="0" y="422824"/>
                </a:lnTo>
                <a:lnTo>
                  <a:pt x="0" y="326933"/>
                </a:lnTo>
                <a:cubicBezTo>
                  <a:pt x="0" y="205568"/>
                  <a:pt x="12913" y="106934"/>
                  <a:pt x="39706" y="23601"/>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6B46C890-89DD-45B3-8228-EA43662A4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3339" y="0"/>
            <a:ext cx="2372219" cy="2377558"/>
          </a:xfrm>
          <a:custGeom>
            <a:avLst/>
            <a:gdLst>
              <a:gd name="connsiteX0" fmla="*/ 37572 w 2372219"/>
              <a:gd name="connsiteY0" fmla="*/ 0 h 2377558"/>
              <a:gd name="connsiteX1" fmla="*/ 2334647 w 2372219"/>
              <a:gd name="connsiteY1" fmla="*/ 0 h 2377558"/>
              <a:gd name="connsiteX2" fmla="*/ 2353763 w 2372219"/>
              <a:gd name="connsiteY2" fmla="*/ 76379 h 2377558"/>
              <a:gd name="connsiteX3" fmla="*/ 2372219 w 2372219"/>
              <a:gd name="connsiteY3" fmla="*/ 302680 h 2377558"/>
              <a:gd name="connsiteX4" fmla="*/ 2372219 w 2372219"/>
              <a:gd name="connsiteY4" fmla="*/ 403788 h 2377558"/>
              <a:gd name="connsiteX5" fmla="*/ 2372219 w 2372219"/>
              <a:gd name="connsiteY5" fmla="*/ 692390 h 2377558"/>
              <a:gd name="connsiteX6" fmla="*/ 2372219 w 2372219"/>
              <a:gd name="connsiteY6" fmla="*/ 852968 h 2377558"/>
              <a:gd name="connsiteX7" fmla="*/ 2372219 w 2372219"/>
              <a:gd name="connsiteY7" fmla="*/ 1074083 h 2377558"/>
              <a:gd name="connsiteX8" fmla="*/ 2372219 w 2372219"/>
              <a:gd name="connsiteY8" fmla="*/ 1242678 h 2377558"/>
              <a:gd name="connsiteX9" fmla="*/ 2062403 w 2372219"/>
              <a:gd name="connsiteY9" fmla="*/ 1903673 h 2377558"/>
              <a:gd name="connsiteX10" fmla="*/ 1292111 w 2372219"/>
              <a:gd name="connsiteY10" fmla="*/ 2286325 h 2377558"/>
              <a:gd name="connsiteX11" fmla="*/ 1184165 w 2372219"/>
              <a:gd name="connsiteY11" fmla="*/ 2377558 h 2377558"/>
              <a:gd name="connsiteX12" fmla="*/ 1080107 w 2372219"/>
              <a:gd name="connsiteY12" fmla="*/ 2286325 h 2377558"/>
              <a:gd name="connsiteX13" fmla="*/ 309816 w 2372219"/>
              <a:gd name="connsiteY13" fmla="*/ 1903673 h 2377558"/>
              <a:gd name="connsiteX14" fmla="*/ 0 w 2372219"/>
              <a:gd name="connsiteY14" fmla="*/ 1242678 h 2377558"/>
              <a:gd name="connsiteX15" fmla="*/ 0 w 2372219"/>
              <a:gd name="connsiteY15" fmla="*/ 1074083 h 2377558"/>
              <a:gd name="connsiteX16" fmla="*/ 0 w 2372219"/>
              <a:gd name="connsiteY16" fmla="*/ 852968 h 2377558"/>
              <a:gd name="connsiteX17" fmla="*/ 0 w 2372219"/>
              <a:gd name="connsiteY17" fmla="*/ 692390 h 2377558"/>
              <a:gd name="connsiteX18" fmla="*/ 0 w 2372219"/>
              <a:gd name="connsiteY18" fmla="*/ 403788 h 2377558"/>
              <a:gd name="connsiteX19" fmla="*/ 0 w 2372219"/>
              <a:gd name="connsiteY19" fmla="*/ 302680 h 2377558"/>
              <a:gd name="connsiteX20" fmla="*/ 18456 w 2372219"/>
              <a:gd name="connsiteY20" fmla="*/ 76379 h 2377558"/>
              <a:gd name="connsiteX0" fmla="*/ 37572 w 2372219"/>
              <a:gd name="connsiteY0" fmla="*/ 0 h 2377558"/>
              <a:gd name="connsiteX1" fmla="*/ 2334647 w 2372219"/>
              <a:gd name="connsiteY1" fmla="*/ 0 h 2377558"/>
              <a:gd name="connsiteX2" fmla="*/ 2353763 w 2372219"/>
              <a:gd name="connsiteY2" fmla="*/ 76379 h 2377558"/>
              <a:gd name="connsiteX3" fmla="*/ 2372219 w 2372219"/>
              <a:gd name="connsiteY3" fmla="*/ 302680 h 2377558"/>
              <a:gd name="connsiteX4" fmla="*/ 2372219 w 2372219"/>
              <a:gd name="connsiteY4" fmla="*/ 403788 h 2377558"/>
              <a:gd name="connsiteX5" fmla="*/ 2372219 w 2372219"/>
              <a:gd name="connsiteY5" fmla="*/ 692390 h 2377558"/>
              <a:gd name="connsiteX6" fmla="*/ 2372219 w 2372219"/>
              <a:gd name="connsiteY6" fmla="*/ 852968 h 2377558"/>
              <a:gd name="connsiteX7" fmla="*/ 2372219 w 2372219"/>
              <a:gd name="connsiteY7" fmla="*/ 1074083 h 2377558"/>
              <a:gd name="connsiteX8" fmla="*/ 2372219 w 2372219"/>
              <a:gd name="connsiteY8" fmla="*/ 1242678 h 2377558"/>
              <a:gd name="connsiteX9" fmla="*/ 2062403 w 2372219"/>
              <a:gd name="connsiteY9" fmla="*/ 1903673 h 2377558"/>
              <a:gd name="connsiteX10" fmla="*/ 1292111 w 2372219"/>
              <a:gd name="connsiteY10" fmla="*/ 2286325 h 2377558"/>
              <a:gd name="connsiteX11" fmla="*/ 1184165 w 2372219"/>
              <a:gd name="connsiteY11" fmla="*/ 2377558 h 2377558"/>
              <a:gd name="connsiteX12" fmla="*/ 1080107 w 2372219"/>
              <a:gd name="connsiteY12" fmla="*/ 2286325 h 2377558"/>
              <a:gd name="connsiteX13" fmla="*/ 309816 w 2372219"/>
              <a:gd name="connsiteY13" fmla="*/ 1903673 h 2377558"/>
              <a:gd name="connsiteX14" fmla="*/ 0 w 2372219"/>
              <a:gd name="connsiteY14" fmla="*/ 1242678 h 2377558"/>
              <a:gd name="connsiteX15" fmla="*/ 0 w 2372219"/>
              <a:gd name="connsiteY15" fmla="*/ 1074083 h 2377558"/>
              <a:gd name="connsiteX16" fmla="*/ 0 w 2372219"/>
              <a:gd name="connsiteY16" fmla="*/ 852968 h 2377558"/>
              <a:gd name="connsiteX17" fmla="*/ 0 w 2372219"/>
              <a:gd name="connsiteY17" fmla="*/ 692390 h 2377558"/>
              <a:gd name="connsiteX18" fmla="*/ 0 w 2372219"/>
              <a:gd name="connsiteY18" fmla="*/ 403788 h 2377558"/>
              <a:gd name="connsiteX19" fmla="*/ 0 w 2372219"/>
              <a:gd name="connsiteY19" fmla="*/ 302680 h 2377558"/>
              <a:gd name="connsiteX20" fmla="*/ 18456 w 2372219"/>
              <a:gd name="connsiteY20" fmla="*/ 76379 h 2377558"/>
              <a:gd name="connsiteX21" fmla="*/ 129012 w 2372219"/>
              <a:gd name="connsiteY21" fmla="*/ 91440 h 2377558"/>
              <a:gd name="connsiteX0" fmla="*/ 2334647 w 2372219"/>
              <a:gd name="connsiteY0" fmla="*/ 0 h 2377558"/>
              <a:gd name="connsiteX1" fmla="*/ 2353763 w 2372219"/>
              <a:gd name="connsiteY1" fmla="*/ 76379 h 2377558"/>
              <a:gd name="connsiteX2" fmla="*/ 2372219 w 2372219"/>
              <a:gd name="connsiteY2" fmla="*/ 302680 h 2377558"/>
              <a:gd name="connsiteX3" fmla="*/ 2372219 w 2372219"/>
              <a:gd name="connsiteY3" fmla="*/ 403788 h 2377558"/>
              <a:gd name="connsiteX4" fmla="*/ 2372219 w 2372219"/>
              <a:gd name="connsiteY4" fmla="*/ 692390 h 2377558"/>
              <a:gd name="connsiteX5" fmla="*/ 2372219 w 2372219"/>
              <a:gd name="connsiteY5" fmla="*/ 852968 h 2377558"/>
              <a:gd name="connsiteX6" fmla="*/ 2372219 w 2372219"/>
              <a:gd name="connsiteY6" fmla="*/ 1074083 h 2377558"/>
              <a:gd name="connsiteX7" fmla="*/ 2372219 w 2372219"/>
              <a:gd name="connsiteY7" fmla="*/ 1242678 h 2377558"/>
              <a:gd name="connsiteX8" fmla="*/ 2062403 w 2372219"/>
              <a:gd name="connsiteY8" fmla="*/ 1903673 h 2377558"/>
              <a:gd name="connsiteX9" fmla="*/ 1292111 w 2372219"/>
              <a:gd name="connsiteY9" fmla="*/ 2286325 h 2377558"/>
              <a:gd name="connsiteX10" fmla="*/ 1184165 w 2372219"/>
              <a:gd name="connsiteY10" fmla="*/ 2377558 h 2377558"/>
              <a:gd name="connsiteX11" fmla="*/ 1080107 w 2372219"/>
              <a:gd name="connsiteY11" fmla="*/ 2286325 h 2377558"/>
              <a:gd name="connsiteX12" fmla="*/ 309816 w 2372219"/>
              <a:gd name="connsiteY12" fmla="*/ 1903673 h 2377558"/>
              <a:gd name="connsiteX13" fmla="*/ 0 w 2372219"/>
              <a:gd name="connsiteY13" fmla="*/ 1242678 h 2377558"/>
              <a:gd name="connsiteX14" fmla="*/ 0 w 2372219"/>
              <a:gd name="connsiteY14" fmla="*/ 1074083 h 2377558"/>
              <a:gd name="connsiteX15" fmla="*/ 0 w 2372219"/>
              <a:gd name="connsiteY15" fmla="*/ 852968 h 2377558"/>
              <a:gd name="connsiteX16" fmla="*/ 0 w 2372219"/>
              <a:gd name="connsiteY16" fmla="*/ 692390 h 2377558"/>
              <a:gd name="connsiteX17" fmla="*/ 0 w 2372219"/>
              <a:gd name="connsiteY17" fmla="*/ 403788 h 2377558"/>
              <a:gd name="connsiteX18" fmla="*/ 0 w 2372219"/>
              <a:gd name="connsiteY18" fmla="*/ 302680 h 2377558"/>
              <a:gd name="connsiteX19" fmla="*/ 18456 w 2372219"/>
              <a:gd name="connsiteY19" fmla="*/ 76379 h 2377558"/>
              <a:gd name="connsiteX20" fmla="*/ 129012 w 2372219"/>
              <a:gd name="connsiteY20" fmla="*/ 91440 h 2377558"/>
              <a:gd name="connsiteX0" fmla="*/ 2334647 w 2372219"/>
              <a:gd name="connsiteY0" fmla="*/ 0 h 2377558"/>
              <a:gd name="connsiteX1" fmla="*/ 2353763 w 2372219"/>
              <a:gd name="connsiteY1" fmla="*/ 76379 h 2377558"/>
              <a:gd name="connsiteX2" fmla="*/ 2372219 w 2372219"/>
              <a:gd name="connsiteY2" fmla="*/ 302680 h 2377558"/>
              <a:gd name="connsiteX3" fmla="*/ 2372219 w 2372219"/>
              <a:gd name="connsiteY3" fmla="*/ 403788 h 2377558"/>
              <a:gd name="connsiteX4" fmla="*/ 2372219 w 2372219"/>
              <a:gd name="connsiteY4" fmla="*/ 692390 h 2377558"/>
              <a:gd name="connsiteX5" fmla="*/ 2372219 w 2372219"/>
              <a:gd name="connsiteY5" fmla="*/ 852968 h 2377558"/>
              <a:gd name="connsiteX6" fmla="*/ 2372219 w 2372219"/>
              <a:gd name="connsiteY6" fmla="*/ 1074083 h 2377558"/>
              <a:gd name="connsiteX7" fmla="*/ 2372219 w 2372219"/>
              <a:gd name="connsiteY7" fmla="*/ 1242678 h 2377558"/>
              <a:gd name="connsiteX8" fmla="*/ 2062403 w 2372219"/>
              <a:gd name="connsiteY8" fmla="*/ 1903673 h 2377558"/>
              <a:gd name="connsiteX9" fmla="*/ 1292111 w 2372219"/>
              <a:gd name="connsiteY9" fmla="*/ 2286325 h 2377558"/>
              <a:gd name="connsiteX10" fmla="*/ 1184165 w 2372219"/>
              <a:gd name="connsiteY10" fmla="*/ 2377558 h 2377558"/>
              <a:gd name="connsiteX11" fmla="*/ 1080107 w 2372219"/>
              <a:gd name="connsiteY11" fmla="*/ 2286325 h 2377558"/>
              <a:gd name="connsiteX12" fmla="*/ 309816 w 2372219"/>
              <a:gd name="connsiteY12" fmla="*/ 1903673 h 2377558"/>
              <a:gd name="connsiteX13" fmla="*/ 0 w 2372219"/>
              <a:gd name="connsiteY13" fmla="*/ 1242678 h 2377558"/>
              <a:gd name="connsiteX14" fmla="*/ 0 w 2372219"/>
              <a:gd name="connsiteY14" fmla="*/ 1074083 h 2377558"/>
              <a:gd name="connsiteX15" fmla="*/ 0 w 2372219"/>
              <a:gd name="connsiteY15" fmla="*/ 852968 h 2377558"/>
              <a:gd name="connsiteX16" fmla="*/ 0 w 2372219"/>
              <a:gd name="connsiteY16" fmla="*/ 692390 h 2377558"/>
              <a:gd name="connsiteX17" fmla="*/ 0 w 2372219"/>
              <a:gd name="connsiteY17" fmla="*/ 403788 h 2377558"/>
              <a:gd name="connsiteX18" fmla="*/ 0 w 2372219"/>
              <a:gd name="connsiteY18" fmla="*/ 302680 h 2377558"/>
              <a:gd name="connsiteX19" fmla="*/ 18456 w 2372219"/>
              <a:gd name="connsiteY19" fmla="*/ 76379 h 2377558"/>
              <a:gd name="connsiteX20" fmla="*/ 35896 w 2372219"/>
              <a:gd name="connsiteY20" fmla="*/ 2049 h 237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72219" h="2377558">
                <a:moveTo>
                  <a:pt x="2334647" y="0"/>
                </a:moveTo>
                <a:lnTo>
                  <a:pt x="2353763" y="76379"/>
                </a:lnTo>
                <a:cubicBezTo>
                  <a:pt x="2366168" y="142708"/>
                  <a:pt x="2372219" y="217368"/>
                  <a:pt x="2372219" y="302680"/>
                </a:cubicBezTo>
                <a:lnTo>
                  <a:pt x="2372219" y="403788"/>
                </a:lnTo>
                <a:lnTo>
                  <a:pt x="2372219" y="692390"/>
                </a:lnTo>
                <a:lnTo>
                  <a:pt x="2372219" y="852968"/>
                </a:lnTo>
                <a:lnTo>
                  <a:pt x="2372219" y="1074083"/>
                </a:lnTo>
                <a:lnTo>
                  <a:pt x="2372219" y="1242678"/>
                </a:lnTo>
                <a:cubicBezTo>
                  <a:pt x="2372219" y="1583929"/>
                  <a:pt x="2275402" y="1754736"/>
                  <a:pt x="2062403" y="1903673"/>
                </a:cubicBezTo>
                <a:cubicBezTo>
                  <a:pt x="1840890" y="2032009"/>
                  <a:pt x="1550133" y="2086932"/>
                  <a:pt x="1292111" y="2286325"/>
                </a:cubicBezTo>
                <a:lnTo>
                  <a:pt x="1184165" y="2377558"/>
                </a:lnTo>
                <a:lnTo>
                  <a:pt x="1080107" y="2286325"/>
                </a:lnTo>
                <a:cubicBezTo>
                  <a:pt x="822085" y="2086932"/>
                  <a:pt x="531327" y="2032009"/>
                  <a:pt x="309816" y="1903673"/>
                </a:cubicBezTo>
                <a:cubicBezTo>
                  <a:pt x="96817" y="1754736"/>
                  <a:pt x="0" y="1583929"/>
                  <a:pt x="0" y="1242678"/>
                </a:cubicBezTo>
                <a:lnTo>
                  <a:pt x="0" y="1074083"/>
                </a:lnTo>
                <a:lnTo>
                  <a:pt x="0" y="852968"/>
                </a:lnTo>
                <a:lnTo>
                  <a:pt x="0" y="692390"/>
                </a:lnTo>
                <a:lnTo>
                  <a:pt x="0" y="403788"/>
                </a:lnTo>
                <a:lnTo>
                  <a:pt x="0" y="302680"/>
                </a:lnTo>
                <a:cubicBezTo>
                  <a:pt x="0" y="217368"/>
                  <a:pt x="6051" y="142708"/>
                  <a:pt x="18456" y="76379"/>
                </a:cubicBezTo>
                <a:cubicBezTo>
                  <a:pt x="24828" y="50919"/>
                  <a:pt x="35896" y="2049"/>
                  <a:pt x="35896" y="2049"/>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E4AC1FBA-D93E-4EB8-B7F4-164F02D8B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84543" y="4563256"/>
            <a:ext cx="2249810" cy="2294744"/>
          </a:xfrm>
          <a:custGeom>
            <a:avLst/>
            <a:gdLst>
              <a:gd name="connsiteX0" fmla="*/ 1126749 w 2249810"/>
              <a:gd name="connsiteY0" fmla="*/ 0 h 2294744"/>
              <a:gd name="connsiteX1" fmla="*/ 1225438 w 2249810"/>
              <a:gd name="connsiteY1" fmla="*/ 86525 h 2294744"/>
              <a:gd name="connsiteX2" fmla="*/ 1955981 w 2249810"/>
              <a:gd name="connsiteY2" fmla="*/ 449433 h 2294744"/>
              <a:gd name="connsiteX3" fmla="*/ 2249810 w 2249810"/>
              <a:gd name="connsiteY3" fmla="*/ 1076320 h 2294744"/>
              <a:gd name="connsiteX4" fmla="*/ 2249810 w 2249810"/>
              <a:gd name="connsiteY4" fmla="*/ 1172210 h 2294744"/>
              <a:gd name="connsiteX5" fmla="*/ 2249810 w 2249810"/>
              <a:gd name="connsiteY5" fmla="*/ 1445920 h 2294744"/>
              <a:gd name="connsiteX6" fmla="*/ 2249810 w 2249810"/>
              <a:gd name="connsiteY6" fmla="*/ 1598212 h 2294744"/>
              <a:gd name="connsiteX7" fmla="*/ 2249810 w 2249810"/>
              <a:gd name="connsiteY7" fmla="*/ 1807917 h 2294744"/>
              <a:gd name="connsiteX8" fmla="*/ 2249810 w 2249810"/>
              <a:gd name="connsiteY8" fmla="*/ 1967812 h 2294744"/>
              <a:gd name="connsiteX9" fmla="*/ 2210105 w 2249810"/>
              <a:gd name="connsiteY9" fmla="*/ 2271144 h 2294744"/>
              <a:gd name="connsiteX10" fmla="*/ 2200649 w 2249810"/>
              <a:gd name="connsiteY10" fmla="*/ 2294744 h 2294744"/>
              <a:gd name="connsiteX11" fmla="*/ 49161 w 2249810"/>
              <a:gd name="connsiteY11" fmla="*/ 2294744 h 2294744"/>
              <a:gd name="connsiteX12" fmla="*/ 39706 w 2249810"/>
              <a:gd name="connsiteY12" fmla="*/ 2271144 h 2294744"/>
              <a:gd name="connsiteX13" fmla="*/ 0 w 2249810"/>
              <a:gd name="connsiteY13" fmla="*/ 1967812 h 2294744"/>
              <a:gd name="connsiteX14" fmla="*/ 0 w 2249810"/>
              <a:gd name="connsiteY14" fmla="*/ 1807917 h 2294744"/>
              <a:gd name="connsiteX15" fmla="*/ 0 w 2249810"/>
              <a:gd name="connsiteY15" fmla="*/ 1598212 h 2294744"/>
              <a:gd name="connsiteX16" fmla="*/ 0 w 2249810"/>
              <a:gd name="connsiteY16" fmla="*/ 1445920 h 2294744"/>
              <a:gd name="connsiteX17" fmla="*/ 0 w 2249810"/>
              <a:gd name="connsiteY17" fmla="*/ 1172210 h 2294744"/>
              <a:gd name="connsiteX18" fmla="*/ 0 w 2249810"/>
              <a:gd name="connsiteY18" fmla="*/ 1076320 h 2294744"/>
              <a:gd name="connsiteX19" fmla="*/ 293829 w 2249810"/>
              <a:gd name="connsiteY19" fmla="*/ 449433 h 2294744"/>
              <a:gd name="connsiteX20" fmla="*/ 1024373 w 2249810"/>
              <a:gd name="connsiteY20" fmla="*/ 86525 h 229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4">
                <a:moveTo>
                  <a:pt x="1126749" y="0"/>
                </a:moveTo>
                <a:lnTo>
                  <a:pt x="1225438" y="86525"/>
                </a:lnTo>
                <a:cubicBezTo>
                  <a:pt x="1470146" y="275630"/>
                  <a:pt x="1745900" y="327719"/>
                  <a:pt x="1955981" y="449433"/>
                </a:cubicBezTo>
                <a:cubicBezTo>
                  <a:pt x="2157990" y="590684"/>
                  <a:pt x="2249810" y="752678"/>
                  <a:pt x="2249810" y="1076320"/>
                </a:cubicBezTo>
                <a:lnTo>
                  <a:pt x="2249810" y="1172210"/>
                </a:lnTo>
                <a:lnTo>
                  <a:pt x="2249810" y="1445920"/>
                </a:lnTo>
                <a:lnTo>
                  <a:pt x="2249810" y="1598212"/>
                </a:lnTo>
                <a:lnTo>
                  <a:pt x="2249810" y="1807917"/>
                </a:lnTo>
                <a:lnTo>
                  <a:pt x="2249810" y="1967812"/>
                </a:lnTo>
                <a:cubicBezTo>
                  <a:pt x="2249810" y="2089178"/>
                  <a:pt x="2236898" y="2187812"/>
                  <a:pt x="2210105" y="2271144"/>
                </a:cubicBezTo>
                <a:lnTo>
                  <a:pt x="2200649" y="2294744"/>
                </a:lnTo>
                <a:lnTo>
                  <a:pt x="49161" y="2294744"/>
                </a:lnTo>
                <a:lnTo>
                  <a:pt x="39706" y="2271144"/>
                </a:lnTo>
                <a:cubicBezTo>
                  <a:pt x="12913" y="2187812"/>
                  <a:pt x="0" y="2089178"/>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3"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079C2B9A-BAD5-40C9-8F56-71E4A865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3339" y="4480441"/>
            <a:ext cx="2372219" cy="2379607"/>
          </a:xfrm>
          <a:custGeom>
            <a:avLst/>
            <a:gdLst>
              <a:gd name="connsiteX0" fmla="*/ 1188054 w 2372219"/>
              <a:gd name="connsiteY0" fmla="*/ 0 h 2377558"/>
              <a:gd name="connsiteX1" fmla="*/ 1292113 w 2372219"/>
              <a:gd name="connsiteY1" fmla="*/ 91233 h 2377558"/>
              <a:gd name="connsiteX2" fmla="*/ 2062403 w 2372219"/>
              <a:gd name="connsiteY2" fmla="*/ 473886 h 2377558"/>
              <a:gd name="connsiteX3" fmla="*/ 2372219 w 2372219"/>
              <a:gd name="connsiteY3" fmla="*/ 1134881 h 2377558"/>
              <a:gd name="connsiteX4" fmla="*/ 2372219 w 2372219"/>
              <a:gd name="connsiteY4" fmla="*/ 1235988 h 2377558"/>
              <a:gd name="connsiteX5" fmla="*/ 2372219 w 2372219"/>
              <a:gd name="connsiteY5" fmla="*/ 1524590 h 2377558"/>
              <a:gd name="connsiteX6" fmla="*/ 2372219 w 2372219"/>
              <a:gd name="connsiteY6" fmla="*/ 1685168 h 2377558"/>
              <a:gd name="connsiteX7" fmla="*/ 2372219 w 2372219"/>
              <a:gd name="connsiteY7" fmla="*/ 1906283 h 2377558"/>
              <a:gd name="connsiteX8" fmla="*/ 2372219 w 2372219"/>
              <a:gd name="connsiteY8" fmla="*/ 2074878 h 2377558"/>
              <a:gd name="connsiteX9" fmla="*/ 2353763 w 2372219"/>
              <a:gd name="connsiteY9" fmla="*/ 2301180 h 2377558"/>
              <a:gd name="connsiteX10" fmla="*/ 2334647 w 2372219"/>
              <a:gd name="connsiteY10" fmla="*/ 2377558 h 2377558"/>
              <a:gd name="connsiteX11" fmla="*/ 37572 w 2372219"/>
              <a:gd name="connsiteY11" fmla="*/ 2377558 h 2377558"/>
              <a:gd name="connsiteX12" fmla="*/ 18456 w 2372219"/>
              <a:gd name="connsiteY12" fmla="*/ 2301180 h 2377558"/>
              <a:gd name="connsiteX13" fmla="*/ 0 w 2372219"/>
              <a:gd name="connsiteY13" fmla="*/ 2074878 h 2377558"/>
              <a:gd name="connsiteX14" fmla="*/ 0 w 2372219"/>
              <a:gd name="connsiteY14" fmla="*/ 1906283 h 2377558"/>
              <a:gd name="connsiteX15" fmla="*/ 0 w 2372219"/>
              <a:gd name="connsiteY15" fmla="*/ 1685168 h 2377558"/>
              <a:gd name="connsiteX16" fmla="*/ 0 w 2372219"/>
              <a:gd name="connsiteY16" fmla="*/ 1524590 h 2377558"/>
              <a:gd name="connsiteX17" fmla="*/ 0 w 2372219"/>
              <a:gd name="connsiteY17" fmla="*/ 1235988 h 2377558"/>
              <a:gd name="connsiteX18" fmla="*/ 0 w 2372219"/>
              <a:gd name="connsiteY18" fmla="*/ 1134881 h 2377558"/>
              <a:gd name="connsiteX19" fmla="*/ 309816 w 2372219"/>
              <a:gd name="connsiteY19" fmla="*/ 473886 h 2377558"/>
              <a:gd name="connsiteX20" fmla="*/ 1080108 w 2372219"/>
              <a:gd name="connsiteY20" fmla="*/ 91233 h 2377558"/>
              <a:gd name="connsiteX0" fmla="*/ 2334647 w 2426087"/>
              <a:gd name="connsiteY0" fmla="*/ 2377558 h 2468998"/>
              <a:gd name="connsiteX1" fmla="*/ 37572 w 2426087"/>
              <a:gd name="connsiteY1" fmla="*/ 2377558 h 2468998"/>
              <a:gd name="connsiteX2" fmla="*/ 18456 w 2426087"/>
              <a:gd name="connsiteY2" fmla="*/ 2301180 h 2468998"/>
              <a:gd name="connsiteX3" fmla="*/ 0 w 2426087"/>
              <a:gd name="connsiteY3" fmla="*/ 2074878 h 2468998"/>
              <a:gd name="connsiteX4" fmla="*/ 0 w 2426087"/>
              <a:gd name="connsiteY4" fmla="*/ 1906283 h 2468998"/>
              <a:gd name="connsiteX5" fmla="*/ 0 w 2426087"/>
              <a:gd name="connsiteY5" fmla="*/ 1685168 h 2468998"/>
              <a:gd name="connsiteX6" fmla="*/ 0 w 2426087"/>
              <a:gd name="connsiteY6" fmla="*/ 1524590 h 2468998"/>
              <a:gd name="connsiteX7" fmla="*/ 0 w 2426087"/>
              <a:gd name="connsiteY7" fmla="*/ 1235988 h 2468998"/>
              <a:gd name="connsiteX8" fmla="*/ 0 w 2426087"/>
              <a:gd name="connsiteY8" fmla="*/ 1134881 h 2468998"/>
              <a:gd name="connsiteX9" fmla="*/ 309816 w 2426087"/>
              <a:gd name="connsiteY9" fmla="*/ 473886 h 2468998"/>
              <a:gd name="connsiteX10" fmla="*/ 1080108 w 2426087"/>
              <a:gd name="connsiteY10" fmla="*/ 91233 h 2468998"/>
              <a:gd name="connsiteX11" fmla="*/ 1188054 w 2426087"/>
              <a:gd name="connsiteY11" fmla="*/ 0 h 2468998"/>
              <a:gd name="connsiteX12" fmla="*/ 1292113 w 2426087"/>
              <a:gd name="connsiteY12" fmla="*/ 91233 h 2468998"/>
              <a:gd name="connsiteX13" fmla="*/ 2062403 w 2426087"/>
              <a:gd name="connsiteY13" fmla="*/ 473886 h 2468998"/>
              <a:gd name="connsiteX14" fmla="*/ 2372219 w 2426087"/>
              <a:gd name="connsiteY14" fmla="*/ 1134881 h 2468998"/>
              <a:gd name="connsiteX15" fmla="*/ 2372219 w 2426087"/>
              <a:gd name="connsiteY15" fmla="*/ 1235988 h 2468998"/>
              <a:gd name="connsiteX16" fmla="*/ 2372219 w 2426087"/>
              <a:gd name="connsiteY16" fmla="*/ 1524590 h 2468998"/>
              <a:gd name="connsiteX17" fmla="*/ 2372219 w 2426087"/>
              <a:gd name="connsiteY17" fmla="*/ 1685168 h 2468998"/>
              <a:gd name="connsiteX18" fmla="*/ 2372219 w 2426087"/>
              <a:gd name="connsiteY18" fmla="*/ 1906283 h 2468998"/>
              <a:gd name="connsiteX19" fmla="*/ 2372219 w 2426087"/>
              <a:gd name="connsiteY19" fmla="*/ 2074878 h 2468998"/>
              <a:gd name="connsiteX20" fmla="*/ 2353763 w 2426087"/>
              <a:gd name="connsiteY20" fmla="*/ 2301180 h 2468998"/>
              <a:gd name="connsiteX21" fmla="*/ 2426087 w 2426087"/>
              <a:gd name="connsiteY21" fmla="*/ 2468998 h 2468998"/>
              <a:gd name="connsiteX0" fmla="*/ 37572 w 2426087"/>
              <a:gd name="connsiteY0" fmla="*/ 2377558 h 2468998"/>
              <a:gd name="connsiteX1" fmla="*/ 18456 w 2426087"/>
              <a:gd name="connsiteY1" fmla="*/ 2301180 h 2468998"/>
              <a:gd name="connsiteX2" fmla="*/ 0 w 2426087"/>
              <a:gd name="connsiteY2" fmla="*/ 2074878 h 2468998"/>
              <a:gd name="connsiteX3" fmla="*/ 0 w 2426087"/>
              <a:gd name="connsiteY3" fmla="*/ 1906283 h 2468998"/>
              <a:gd name="connsiteX4" fmla="*/ 0 w 2426087"/>
              <a:gd name="connsiteY4" fmla="*/ 1685168 h 2468998"/>
              <a:gd name="connsiteX5" fmla="*/ 0 w 2426087"/>
              <a:gd name="connsiteY5" fmla="*/ 1524590 h 2468998"/>
              <a:gd name="connsiteX6" fmla="*/ 0 w 2426087"/>
              <a:gd name="connsiteY6" fmla="*/ 1235988 h 2468998"/>
              <a:gd name="connsiteX7" fmla="*/ 0 w 2426087"/>
              <a:gd name="connsiteY7" fmla="*/ 1134881 h 2468998"/>
              <a:gd name="connsiteX8" fmla="*/ 309816 w 2426087"/>
              <a:gd name="connsiteY8" fmla="*/ 473886 h 2468998"/>
              <a:gd name="connsiteX9" fmla="*/ 1080108 w 2426087"/>
              <a:gd name="connsiteY9" fmla="*/ 91233 h 2468998"/>
              <a:gd name="connsiteX10" fmla="*/ 1188054 w 2426087"/>
              <a:gd name="connsiteY10" fmla="*/ 0 h 2468998"/>
              <a:gd name="connsiteX11" fmla="*/ 1292113 w 2426087"/>
              <a:gd name="connsiteY11" fmla="*/ 91233 h 2468998"/>
              <a:gd name="connsiteX12" fmla="*/ 2062403 w 2426087"/>
              <a:gd name="connsiteY12" fmla="*/ 473886 h 2468998"/>
              <a:gd name="connsiteX13" fmla="*/ 2372219 w 2426087"/>
              <a:gd name="connsiteY13" fmla="*/ 1134881 h 2468998"/>
              <a:gd name="connsiteX14" fmla="*/ 2372219 w 2426087"/>
              <a:gd name="connsiteY14" fmla="*/ 1235988 h 2468998"/>
              <a:gd name="connsiteX15" fmla="*/ 2372219 w 2426087"/>
              <a:gd name="connsiteY15" fmla="*/ 1524590 h 2468998"/>
              <a:gd name="connsiteX16" fmla="*/ 2372219 w 2426087"/>
              <a:gd name="connsiteY16" fmla="*/ 1685168 h 2468998"/>
              <a:gd name="connsiteX17" fmla="*/ 2372219 w 2426087"/>
              <a:gd name="connsiteY17" fmla="*/ 1906283 h 2468998"/>
              <a:gd name="connsiteX18" fmla="*/ 2372219 w 2426087"/>
              <a:gd name="connsiteY18" fmla="*/ 2074878 h 2468998"/>
              <a:gd name="connsiteX19" fmla="*/ 2353763 w 2426087"/>
              <a:gd name="connsiteY19" fmla="*/ 2301180 h 2468998"/>
              <a:gd name="connsiteX20" fmla="*/ 2426087 w 2426087"/>
              <a:gd name="connsiteY20" fmla="*/ 2468998 h 2468998"/>
              <a:gd name="connsiteX0" fmla="*/ 37572 w 2426087"/>
              <a:gd name="connsiteY0" fmla="*/ 2377558 h 2468998"/>
              <a:gd name="connsiteX1" fmla="*/ 18456 w 2426087"/>
              <a:gd name="connsiteY1" fmla="*/ 2301180 h 2468998"/>
              <a:gd name="connsiteX2" fmla="*/ 0 w 2426087"/>
              <a:gd name="connsiteY2" fmla="*/ 2074878 h 2468998"/>
              <a:gd name="connsiteX3" fmla="*/ 0 w 2426087"/>
              <a:gd name="connsiteY3" fmla="*/ 1906283 h 2468998"/>
              <a:gd name="connsiteX4" fmla="*/ 0 w 2426087"/>
              <a:gd name="connsiteY4" fmla="*/ 1685168 h 2468998"/>
              <a:gd name="connsiteX5" fmla="*/ 0 w 2426087"/>
              <a:gd name="connsiteY5" fmla="*/ 1524590 h 2468998"/>
              <a:gd name="connsiteX6" fmla="*/ 0 w 2426087"/>
              <a:gd name="connsiteY6" fmla="*/ 1235988 h 2468998"/>
              <a:gd name="connsiteX7" fmla="*/ 0 w 2426087"/>
              <a:gd name="connsiteY7" fmla="*/ 1134881 h 2468998"/>
              <a:gd name="connsiteX8" fmla="*/ 309816 w 2426087"/>
              <a:gd name="connsiteY8" fmla="*/ 473886 h 2468998"/>
              <a:gd name="connsiteX9" fmla="*/ 1080108 w 2426087"/>
              <a:gd name="connsiteY9" fmla="*/ 91233 h 2468998"/>
              <a:gd name="connsiteX10" fmla="*/ 1188054 w 2426087"/>
              <a:gd name="connsiteY10" fmla="*/ 0 h 2468998"/>
              <a:gd name="connsiteX11" fmla="*/ 1292113 w 2426087"/>
              <a:gd name="connsiteY11" fmla="*/ 91233 h 2468998"/>
              <a:gd name="connsiteX12" fmla="*/ 2062403 w 2426087"/>
              <a:gd name="connsiteY12" fmla="*/ 473886 h 2468998"/>
              <a:gd name="connsiteX13" fmla="*/ 2372219 w 2426087"/>
              <a:gd name="connsiteY13" fmla="*/ 1134881 h 2468998"/>
              <a:gd name="connsiteX14" fmla="*/ 2372219 w 2426087"/>
              <a:gd name="connsiteY14" fmla="*/ 1235988 h 2468998"/>
              <a:gd name="connsiteX15" fmla="*/ 2372219 w 2426087"/>
              <a:gd name="connsiteY15" fmla="*/ 1685168 h 2468998"/>
              <a:gd name="connsiteX16" fmla="*/ 2372219 w 2426087"/>
              <a:gd name="connsiteY16" fmla="*/ 1906283 h 2468998"/>
              <a:gd name="connsiteX17" fmla="*/ 2372219 w 2426087"/>
              <a:gd name="connsiteY17" fmla="*/ 2074878 h 2468998"/>
              <a:gd name="connsiteX18" fmla="*/ 2353763 w 2426087"/>
              <a:gd name="connsiteY18" fmla="*/ 2301180 h 2468998"/>
              <a:gd name="connsiteX19" fmla="*/ 2426087 w 2426087"/>
              <a:gd name="connsiteY19" fmla="*/ 2468998 h 2468998"/>
              <a:gd name="connsiteX0" fmla="*/ 37572 w 2426087"/>
              <a:gd name="connsiteY0" fmla="*/ 2377558 h 2468998"/>
              <a:gd name="connsiteX1" fmla="*/ 18456 w 2426087"/>
              <a:gd name="connsiteY1" fmla="*/ 2301180 h 2468998"/>
              <a:gd name="connsiteX2" fmla="*/ 0 w 2426087"/>
              <a:gd name="connsiteY2" fmla="*/ 2074878 h 2468998"/>
              <a:gd name="connsiteX3" fmla="*/ 0 w 2426087"/>
              <a:gd name="connsiteY3" fmla="*/ 1906283 h 2468998"/>
              <a:gd name="connsiteX4" fmla="*/ 0 w 2426087"/>
              <a:gd name="connsiteY4" fmla="*/ 1685168 h 2468998"/>
              <a:gd name="connsiteX5" fmla="*/ 0 w 2426087"/>
              <a:gd name="connsiteY5" fmla="*/ 1524590 h 2468998"/>
              <a:gd name="connsiteX6" fmla="*/ 0 w 2426087"/>
              <a:gd name="connsiteY6" fmla="*/ 1235988 h 2468998"/>
              <a:gd name="connsiteX7" fmla="*/ 0 w 2426087"/>
              <a:gd name="connsiteY7" fmla="*/ 1134881 h 2468998"/>
              <a:gd name="connsiteX8" fmla="*/ 309816 w 2426087"/>
              <a:gd name="connsiteY8" fmla="*/ 473886 h 2468998"/>
              <a:gd name="connsiteX9" fmla="*/ 1080108 w 2426087"/>
              <a:gd name="connsiteY9" fmla="*/ 91233 h 2468998"/>
              <a:gd name="connsiteX10" fmla="*/ 1188054 w 2426087"/>
              <a:gd name="connsiteY10" fmla="*/ 0 h 2468998"/>
              <a:gd name="connsiteX11" fmla="*/ 1292113 w 2426087"/>
              <a:gd name="connsiteY11" fmla="*/ 91233 h 2468998"/>
              <a:gd name="connsiteX12" fmla="*/ 2062403 w 2426087"/>
              <a:gd name="connsiteY12" fmla="*/ 473886 h 2468998"/>
              <a:gd name="connsiteX13" fmla="*/ 2372219 w 2426087"/>
              <a:gd name="connsiteY13" fmla="*/ 1134881 h 2468998"/>
              <a:gd name="connsiteX14" fmla="*/ 2372219 w 2426087"/>
              <a:gd name="connsiteY14" fmla="*/ 1235988 h 2468998"/>
              <a:gd name="connsiteX15" fmla="*/ 2372219 w 2426087"/>
              <a:gd name="connsiteY15" fmla="*/ 1906283 h 2468998"/>
              <a:gd name="connsiteX16" fmla="*/ 2372219 w 2426087"/>
              <a:gd name="connsiteY16" fmla="*/ 2074878 h 2468998"/>
              <a:gd name="connsiteX17" fmla="*/ 2353763 w 2426087"/>
              <a:gd name="connsiteY17" fmla="*/ 2301180 h 2468998"/>
              <a:gd name="connsiteX18" fmla="*/ 2426087 w 2426087"/>
              <a:gd name="connsiteY18" fmla="*/ 2468998 h 2468998"/>
              <a:gd name="connsiteX0" fmla="*/ 37572 w 2426087"/>
              <a:gd name="connsiteY0" fmla="*/ 2377558 h 2468998"/>
              <a:gd name="connsiteX1" fmla="*/ 18456 w 2426087"/>
              <a:gd name="connsiteY1" fmla="*/ 2301180 h 2468998"/>
              <a:gd name="connsiteX2" fmla="*/ 0 w 2426087"/>
              <a:gd name="connsiteY2" fmla="*/ 2074878 h 2468998"/>
              <a:gd name="connsiteX3" fmla="*/ 0 w 2426087"/>
              <a:gd name="connsiteY3" fmla="*/ 1906283 h 2468998"/>
              <a:gd name="connsiteX4" fmla="*/ 0 w 2426087"/>
              <a:gd name="connsiteY4" fmla="*/ 1685168 h 2468998"/>
              <a:gd name="connsiteX5" fmla="*/ 0 w 2426087"/>
              <a:gd name="connsiteY5" fmla="*/ 1235988 h 2468998"/>
              <a:gd name="connsiteX6" fmla="*/ 0 w 2426087"/>
              <a:gd name="connsiteY6" fmla="*/ 1134881 h 2468998"/>
              <a:gd name="connsiteX7" fmla="*/ 309816 w 2426087"/>
              <a:gd name="connsiteY7" fmla="*/ 473886 h 2468998"/>
              <a:gd name="connsiteX8" fmla="*/ 1080108 w 2426087"/>
              <a:gd name="connsiteY8" fmla="*/ 91233 h 2468998"/>
              <a:gd name="connsiteX9" fmla="*/ 1188054 w 2426087"/>
              <a:gd name="connsiteY9" fmla="*/ 0 h 2468998"/>
              <a:gd name="connsiteX10" fmla="*/ 1292113 w 2426087"/>
              <a:gd name="connsiteY10" fmla="*/ 91233 h 2468998"/>
              <a:gd name="connsiteX11" fmla="*/ 2062403 w 2426087"/>
              <a:gd name="connsiteY11" fmla="*/ 473886 h 2468998"/>
              <a:gd name="connsiteX12" fmla="*/ 2372219 w 2426087"/>
              <a:gd name="connsiteY12" fmla="*/ 1134881 h 2468998"/>
              <a:gd name="connsiteX13" fmla="*/ 2372219 w 2426087"/>
              <a:gd name="connsiteY13" fmla="*/ 1235988 h 2468998"/>
              <a:gd name="connsiteX14" fmla="*/ 2372219 w 2426087"/>
              <a:gd name="connsiteY14" fmla="*/ 1906283 h 2468998"/>
              <a:gd name="connsiteX15" fmla="*/ 2372219 w 2426087"/>
              <a:gd name="connsiteY15" fmla="*/ 2074878 h 2468998"/>
              <a:gd name="connsiteX16" fmla="*/ 2353763 w 2426087"/>
              <a:gd name="connsiteY16" fmla="*/ 2301180 h 2468998"/>
              <a:gd name="connsiteX17" fmla="*/ 2426087 w 2426087"/>
              <a:gd name="connsiteY17" fmla="*/ 2468998 h 2468998"/>
              <a:gd name="connsiteX0" fmla="*/ 37572 w 2426087"/>
              <a:gd name="connsiteY0" fmla="*/ 2377558 h 2468998"/>
              <a:gd name="connsiteX1" fmla="*/ 18456 w 2426087"/>
              <a:gd name="connsiteY1" fmla="*/ 2301180 h 2468998"/>
              <a:gd name="connsiteX2" fmla="*/ 0 w 2426087"/>
              <a:gd name="connsiteY2" fmla="*/ 2074878 h 2468998"/>
              <a:gd name="connsiteX3" fmla="*/ 0 w 2426087"/>
              <a:gd name="connsiteY3" fmla="*/ 1906283 h 2468998"/>
              <a:gd name="connsiteX4" fmla="*/ 0 w 2426087"/>
              <a:gd name="connsiteY4" fmla="*/ 1235988 h 2468998"/>
              <a:gd name="connsiteX5" fmla="*/ 0 w 2426087"/>
              <a:gd name="connsiteY5" fmla="*/ 1134881 h 2468998"/>
              <a:gd name="connsiteX6" fmla="*/ 309816 w 2426087"/>
              <a:gd name="connsiteY6" fmla="*/ 473886 h 2468998"/>
              <a:gd name="connsiteX7" fmla="*/ 1080108 w 2426087"/>
              <a:gd name="connsiteY7" fmla="*/ 91233 h 2468998"/>
              <a:gd name="connsiteX8" fmla="*/ 1188054 w 2426087"/>
              <a:gd name="connsiteY8" fmla="*/ 0 h 2468998"/>
              <a:gd name="connsiteX9" fmla="*/ 1292113 w 2426087"/>
              <a:gd name="connsiteY9" fmla="*/ 91233 h 2468998"/>
              <a:gd name="connsiteX10" fmla="*/ 2062403 w 2426087"/>
              <a:gd name="connsiteY10" fmla="*/ 473886 h 2468998"/>
              <a:gd name="connsiteX11" fmla="*/ 2372219 w 2426087"/>
              <a:gd name="connsiteY11" fmla="*/ 1134881 h 2468998"/>
              <a:gd name="connsiteX12" fmla="*/ 2372219 w 2426087"/>
              <a:gd name="connsiteY12" fmla="*/ 1235988 h 2468998"/>
              <a:gd name="connsiteX13" fmla="*/ 2372219 w 2426087"/>
              <a:gd name="connsiteY13" fmla="*/ 1906283 h 2468998"/>
              <a:gd name="connsiteX14" fmla="*/ 2372219 w 2426087"/>
              <a:gd name="connsiteY14" fmla="*/ 2074878 h 2468998"/>
              <a:gd name="connsiteX15" fmla="*/ 2353763 w 2426087"/>
              <a:gd name="connsiteY15" fmla="*/ 2301180 h 2468998"/>
              <a:gd name="connsiteX16" fmla="*/ 2426087 w 2426087"/>
              <a:gd name="connsiteY16" fmla="*/ 2468998 h 2468998"/>
              <a:gd name="connsiteX0" fmla="*/ 37572 w 2426087"/>
              <a:gd name="connsiteY0" fmla="*/ 2377558 h 2468998"/>
              <a:gd name="connsiteX1" fmla="*/ 18456 w 2426087"/>
              <a:gd name="connsiteY1" fmla="*/ 2301180 h 2468998"/>
              <a:gd name="connsiteX2" fmla="*/ 0 w 2426087"/>
              <a:gd name="connsiteY2" fmla="*/ 2074878 h 2468998"/>
              <a:gd name="connsiteX3" fmla="*/ 0 w 2426087"/>
              <a:gd name="connsiteY3" fmla="*/ 1235988 h 2468998"/>
              <a:gd name="connsiteX4" fmla="*/ 0 w 2426087"/>
              <a:gd name="connsiteY4" fmla="*/ 1134881 h 2468998"/>
              <a:gd name="connsiteX5" fmla="*/ 309816 w 2426087"/>
              <a:gd name="connsiteY5" fmla="*/ 473886 h 2468998"/>
              <a:gd name="connsiteX6" fmla="*/ 1080108 w 2426087"/>
              <a:gd name="connsiteY6" fmla="*/ 91233 h 2468998"/>
              <a:gd name="connsiteX7" fmla="*/ 1188054 w 2426087"/>
              <a:gd name="connsiteY7" fmla="*/ 0 h 2468998"/>
              <a:gd name="connsiteX8" fmla="*/ 1292113 w 2426087"/>
              <a:gd name="connsiteY8" fmla="*/ 91233 h 2468998"/>
              <a:gd name="connsiteX9" fmla="*/ 2062403 w 2426087"/>
              <a:gd name="connsiteY9" fmla="*/ 473886 h 2468998"/>
              <a:gd name="connsiteX10" fmla="*/ 2372219 w 2426087"/>
              <a:gd name="connsiteY10" fmla="*/ 1134881 h 2468998"/>
              <a:gd name="connsiteX11" fmla="*/ 2372219 w 2426087"/>
              <a:gd name="connsiteY11" fmla="*/ 1235988 h 2468998"/>
              <a:gd name="connsiteX12" fmla="*/ 2372219 w 2426087"/>
              <a:gd name="connsiteY12" fmla="*/ 1906283 h 2468998"/>
              <a:gd name="connsiteX13" fmla="*/ 2372219 w 2426087"/>
              <a:gd name="connsiteY13" fmla="*/ 2074878 h 2468998"/>
              <a:gd name="connsiteX14" fmla="*/ 2353763 w 2426087"/>
              <a:gd name="connsiteY14" fmla="*/ 2301180 h 2468998"/>
              <a:gd name="connsiteX15" fmla="*/ 2426087 w 2426087"/>
              <a:gd name="connsiteY15" fmla="*/ 2468998 h 2468998"/>
              <a:gd name="connsiteX0" fmla="*/ 37572 w 2372219"/>
              <a:gd name="connsiteY0" fmla="*/ 2377558 h 2379607"/>
              <a:gd name="connsiteX1" fmla="*/ 18456 w 2372219"/>
              <a:gd name="connsiteY1" fmla="*/ 2301180 h 2379607"/>
              <a:gd name="connsiteX2" fmla="*/ 0 w 2372219"/>
              <a:gd name="connsiteY2" fmla="*/ 2074878 h 2379607"/>
              <a:gd name="connsiteX3" fmla="*/ 0 w 2372219"/>
              <a:gd name="connsiteY3" fmla="*/ 1235988 h 2379607"/>
              <a:gd name="connsiteX4" fmla="*/ 0 w 2372219"/>
              <a:gd name="connsiteY4" fmla="*/ 1134881 h 2379607"/>
              <a:gd name="connsiteX5" fmla="*/ 309816 w 2372219"/>
              <a:gd name="connsiteY5" fmla="*/ 473886 h 2379607"/>
              <a:gd name="connsiteX6" fmla="*/ 1080108 w 2372219"/>
              <a:gd name="connsiteY6" fmla="*/ 91233 h 2379607"/>
              <a:gd name="connsiteX7" fmla="*/ 1188054 w 2372219"/>
              <a:gd name="connsiteY7" fmla="*/ 0 h 2379607"/>
              <a:gd name="connsiteX8" fmla="*/ 1292113 w 2372219"/>
              <a:gd name="connsiteY8" fmla="*/ 91233 h 2379607"/>
              <a:gd name="connsiteX9" fmla="*/ 2062403 w 2372219"/>
              <a:gd name="connsiteY9" fmla="*/ 473886 h 2379607"/>
              <a:gd name="connsiteX10" fmla="*/ 2372219 w 2372219"/>
              <a:gd name="connsiteY10" fmla="*/ 1134881 h 2379607"/>
              <a:gd name="connsiteX11" fmla="*/ 2372219 w 2372219"/>
              <a:gd name="connsiteY11" fmla="*/ 1235988 h 2379607"/>
              <a:gd name="connsiteX12" fmla="*/ 2372219 w 2372219"/>
              <a:gd name="connsiteY12" fmla="*/ 1906283 h 2379607"/>
              <a:gd name="connsiteX13" fmla="*/ 2372219 w 2372219"/>
              <a:gd name="connsiteY13" fmla="*/ 2074878 h 2379607"/>
              <a:gd name="connsiteX14" fmla="*/ 2353763 w 2372219"/>
              <a:gd name="connsiteY14" fmla="*/ 2301180 h 2379607"/>
              <a:gd name="connsiteX15" fmla="*/ 2351594 w 2372219"/>
              <a:gd name="connsiteY15" fmla="*/ 2379607 h 2379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72219" h="2379607">
                <a:moveTo>
                  <a:pt x="37572" y="2377558"/>
                </a:moveTo>
                <a:lnTo>
                  <a:pt x="18456" y="2301180"/>
                </a:lnTo>
                <a:cubicBezTo>
                  <a:pt x="6051" y="2234851"/>
                  <a:pt x="0" y="2160191"/>
                  <a:pt x="0" y="2074878"/>
                </a:cubicBezTo>
                <a:lnTo>
                  <a:pt x="0" y="1235988"/>
                </a:lnTo>
                <a:lnTo>
                  <a:pt x="0" y="1134881"/>
                </a:lnTo>
                <a:cubicBezTo>
                  <a:pt x="0" y="793630"/>
                  <a:pt x="96817" y="622823"/>
                  <a:pt x="309816" y="473886"/>
                </a:cubicBezTo>
                <a:cubicBezTo>
                  <a:pt x="531329" y="345550"/>
                  <a:pt x="822086" y="290627"/>
                  <a:pt x="1080108" y="91233"/>
                </a:cubicBezTo>
                <a:lnTo>
                  <a:pt x="1188054" y="0"/>
                </a:lnTo>
                <a:lnTo>
                  <a:pt x="1292113" y="91233"/>
                </a:lnTo>
                <a:cubicBezTo>
                  <a:pt x="1550134" y="290627"/>
                  <a:pt x="1840892" y="345550"/>
                  <a:pt x="2062403" y="473886"/>
                </a:cubicBezTo>
                <a:cubicBezTo>
                  <a:pt x="2275403" y="622823"/>
                  <a:pt x="2372219" y="793630"/>
                  <a:pt x="2372219" y="1134881"/>
                </a:cubicBezTo>
                <a:lnTo>
                  <a:pt x="2372219" y="1235988"/>
                </a:lnTo>
                <a:lnTo>
                  <a:pt x="2372219" y="1906283"/>
                </a:lnTo>
                <a:lnTo>
                  <a:pt x="2372219" y="2074878"/>
                </a:lnTo>
                <a:cubicBezTo>
                  <a:pt x="2372219" y="2160191"/>
                  <a:pt x="2366168" y="2234851"/>
                  <a:pt x="2353763" y="2301180"/>
                </a:cubicBezTo>
                <a:cubicBezTo>
                  <a:pt x="2347391" y="2326639"/>
                  <a:pt x="2351594" y="2379607"/>
                  <a:pt x="2351594" y="2379607"/>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D206359A-F1E3-49EE-BBC2-40888C4A36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65700" y="2026"/>
            <a:ext cx="2926300" cy="5030922"/>
            <a:chOff x="9265700" y="2026"/>
            <a:chExt cx="2926300" cy="5030922"/>
          </a:xfrm>
        </p:grpSpPr>
        <p:sp>
          <p:nvSpPr>
            <p:cNvPr id="12" name="Freeform: Shape 11">
              <a:extLst>
                <a:ext uri="{FF2B5EF4-FFF2-40B4-BE49-F238E27FC236}">
                  <a16:creationId xmlns:a16="http://schemas.microsoft.com/office/drawing/2014/main" id="{CED90C42-6A0F-48E8-BF96-7D3E2A39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DA0863A-55F7-4EB0-9451-F3EE4D65D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FE7CFE2-40F6-44B2-8AAD-0C384EEF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F0D6A17-AA80-4608-8660-8D1587A1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useBgFill="1">
        <p:nvSpPr>
          <p:cNvPr id="17" name="Rectangle 16">
            <a:extLst>
              <a:ext uri="{FF2B5EF4-FFF2-40B4-BE49-F238E27FC236}">
                <a16:creationId xmlns:a16="http://schemas.microsoft.com/office/drawing/2014/main" id="{A8C6DEF4-5001-7446-AE98-50391095E7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0038D49-77E7-4661-8D8F-BBF843146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932722" y="-15629"/>
            <a:ext cx="3994903" cy="3863969"/>
          </a:xfrm>
          <a:custGeom>
            <a:avLst/>
            <a:gdLst>
              <a:gd name="connsiteX0" fmla="*/ 1324902 w 2644724"/>
              <a:gd name="connsiteY0" fmla="*/ 0 h 2397243"/>
              <a:gd name="connsiteX1" fmla="*/ 1324529 w 2644724"/>
              <a:gd name="connsiteY1" fmla="*/ 2617 h 2397243"/>
              <a:gd name="connsiteX2" fmla="*/ 1440541 w 2644724"/>
              <a:gd name="connsiteY2" fmla="*/ 67117 h 2397243"/>
              <a:gd name="connsiteX3" fmla="*/ 2299319 w 2644724"/>
              <a:gd name="connsiteY3" fmla="*/ 337644 h 2397243"/>
              <a:gd name="connsiteX4" fmla="*/ 2644724 w 2644724"/>
              <a:gd name="connsiteY4" fmla="*/ 804953 h 2397243"/>
              <a:gd name="connsiteX5" fmla="*/ 2644724 w 2644724"/>
              <a:gd name="connsiteY5" fmla="*/ 2397217 h 2397243"/>
              <a:gd name="connsiteX6" fmla="*/ 2644719 w 2644724"/>
              <a:gd name="connsiteY6" fmla="*/ 2397243 h 2397243"/>
              <a:gd name="connsiteX7" fmla="*/ 6 w 2644724"/>
              <a:gd name="connsiteY7" fmla="*/ 2397243 h 2397243"/>
              <a:gd name="connsiteX8" fmla="*/ 0 w 2644724"/>
              <a:gd name="connsiteY8" fmla="*/ 2397217 h 2397243"/>
              <a:gd name="connsiteX9" fmla="*/ 0 w 2644724"/>
              <a:gd name="connsiteY9" fmla="*/ 804953 h 2397243"/>
              <a:gd name="connsiteX10" fmla="*/ 345405 w 2644724"/>
              <a:gd name="connsiteY10" fmla="*/ 337644 h 2397243"/>
              <a:gd name="connsiteX11" fmla="*/ 1204184 w 2644724"/>
              <a:gd name="connsiteY11" fmla="*/ 67117 h 2397243"/>
              <a:gd name="connsiteX12" fmla="*/ 1320196 w 2644724"/>
              <a:gd name="connsiteY12" fmla="*/ 2617 h 2397243"/>
              <a:gd name="connsiteX13" fmla="*/ 1322362 w 2644724"/>
              <a:gd name="connsiteY13" fmla="*/ 1412 h 2397243"/>
              <a:gd name="connsiteX0" fmla="*/ 1324902 w 2644724"/>
              <a:gd name="connsiteY0" fmla="*/ 0 h 2472784"/>
              <a:gd name="connsiteX1" fmla="*/ 1324529 w 2644724"/>
              <a:gd name="connsiteY1" fmla="*/ 78158 h 2472784"/>
              <a:gd name="connsiteX2" fmla="*/ 1440541 w 2644724"/>
              <a:gd name="connsiteY2" fmla="*/ 142658 h 2472784"/>
              <a:gd name="connsiteX3" fmla="*/ 2299319 w 2644724"/>
              <a:gd name="connsiteY3" fmla="*/ 413185 h 2472784"/>
              <a:gd name="connsiteX4" fmla="*/ 2644724 w 2644724"/>
              <a:gd name="connsiteY4" fmla="*/ 880494 h 2472784"/>
              <a:gd name="connsiteX5" fmla="*/ 2644724 w 2644724"/>
              <a:gd name="connsiteY5" fmla="*/ 2472758 h 2472784"/>
              <a:gd name="connsiteX6" fmla="*/ 2644719 w 2644724"/>
              <a:gd name="connsiteY6" fmla="*/ 2472784 h 2472784"/>
              <a:gd name="connsiteX7" fmla="*/ 6 w 2644724"/>
              <a:gd name="connsiteY7" fmla="*/ 2472784 h 2472784"/>
              <a:gd name="connsiteX8" fmla="*/ 0 w 2644724"/>
              <a:gd name="connsiteY8" fmla="*/ 2472758 h 2472784"/>
              <a:gd name="connsiteX9" fmla="*/ 0 w 2644724"/>
              <a:gd name="connsiteY9" fmla="*/ 880494 h 2472784"/>
              <a:gd name="connsiteX10" fmla="*/ 345405 w 2644724"/>
              <a:gd name="connsiteY10" fmla="*/ 413185 h 2472784"/>
              <a:gd name="connsiteX11" fmla="*/ 1204184 w 2644724"/>
              <a:gd name="connsiteY11" fmla="*/ 142658 h 2472784"/>
              <a:gd name="connsiteX12" fmla="*/ 1320196 w 2644724"/>
              <a:gd name="connsiteY12" fmla="*/ 78158 h 2472784"/>
              <a:gd name="connsiteX13" fmla="*/ 1322362 w 2644724"/>
              <a:gd name="connsiteY13" fmla="*/ 76953 h 2472784"/>
              <a:gd name="connsiteX14" fmla="*/ 1324902 w 2644724"/>
              <a:gd name="connsiteY14" fmla="*/ 0 h 2472784"/>
              <a:gd name="connsiteX0" fmla="*/ 1322362 w 2644724"/>
              <a:gd name="connsiteY0" fmla="*/ 3996 h 2399827"/>
              <a:gd name="connsiteX1" fmla="*/ 1324529 w 2644724"/>
              <a:gd name="connsiteY1" fmla="*/ 5201 h 2399827"/>
              <a:gd name="connsiteX2" fmla="*/ 1440541 w 2644724"/>
              <a:gd name="connsiteY2" fmla="*/ 69701 h 2399827"/>
              <a:gd name="connsiteX3" fmla="*/ 2299319 w 2644724"/>
              <a:gd name="connsiteY3" fmla="*/ 340228 h 2399827"/>
              <a:gd name="connsiteX4" fmla="*/ 2644724 w 2644724"/>
              <a:gd name="connsiteY4" fmla="*/ 807537 h 2399827"/>
              <a:gd name="connsiteX5" fmla="*/ 2644724 w 2644724"/>
              <a:gd name="connsiteY5" fmla="*/ 2399801 h 2399827"/>
              <a:gd name="connsiteX6" fmla="*/ 2644719 w 2644724"/>
              <a:gd name="connsiteY6" fmla="*/ 2399827 h 2399827"/>
              <a:gd name="connsiteX7" fmla="*/ 6 w 2644724"/>
              <a:gd name="connsiteY7" fmla="*/ 2399827 h 2399827"/>
              <a:gd name="connsiteX8" fmla="*/ 0 w 2644724"/>
              <a:gd name="connsiteY8" fmla="*/ 2399801 h 2399827"/>
              <a:gd name="connsiteX9" fmla="*/ 0 w 2644724"/>
              <a:gd name="connsiteY9" fmla="*/ 807537 h 2399827"/>
              <a:gd name="connsiteX10" fmla="*/ 345405 w 2644724"/>
              <a:gd name="connsiteY10" fmla="*/ 340228 h 2399827"/>
              <a:gd name="connsiteX11" fmla="*/ 1204184 w 2644724"/>
              <a:gd name="connsiteY11" fmla="*/ 69701 h 2399827"/>
              <a:gd name="connsiteX12" fmla="*/ 1320196 w 2644724"/>
              <a:gd name="connsiteY12" fmla="*/ 5201 h 2399827"/>
              <a:gd name="connsiteX13" fmla="*/ 1322362 w 2644724"/>
              <a:gd name="connsiteY13" fmla="*/ 3996 h 2399827"/>
              <a:gd name="connsiteX0" fmla="*/ 1322362 w 2644724"/>
              <a:gd name="connsiteY0" fmla="*/ 0 h 2461519"/>
              <a:gd name="connsiteX1" fmla="*/ 1324529 w 2644724"/>
              <a:gd name="connsiteY1" fmla="*/ 66893 h 2461519"/>
              <a:gd name="connsiteX2" fmla="*/ 1440541 w 2644724"/>
              <a:gd name="connsiteY2" fmla="*/ 131393 h 2461519"/>
              <a:gd name="connsiteX3" fmla="*/ 2299319 w 2644724"/>
              <a:gd name="connsiteY3" fmla="*/ 401920 h 2461519"/>
              <a:gd name="connsiteX4" fmla="*/ 2644724 w 2644724"/>
              <a:gd name="connsiteY4" fmla="*/ 869229 h 2461519"/>
              <a:gd name="connsiteX5" fmla="*/ 2644724 w 2644724"/>
              <a:gd name="connsiteY5" fmla="*/ 2461493 h 2461519"/>
              <a:gd name="connsiteX6" fmla="*/ 2644719 w 2644724"/>
              <a:gd name="connsiteY6" fmla="*/ 2461519 h 2461519"/>
              <a:gd name="connsiteX7" fmla="*/ 6 w 2644724"/>
              <a:gd name="connsiteY7" fmla="*/ 2461519 h 2461519"/>
              <a:gd name="connsiteX8" fmla="*/ 0 w 2644724"/>
              <a:gd name="connsiteY8" fmla="*/ 2461493 h 2461519"/>
              <a:gd name="connsiteX9" fmla="*/ 0 w 2644724"/>
              <a:gd name="connsiteY9" fmla="*/ 869229 h 2461519"/>
              <a:gd name="connsiteX10" fmla="*/ 345405 w 2644724"/>
              <a:gd name="connsiteY10" fmla="*/ 401920 h 2461519"/>
              <a:gd name="connsiteX11" fmla="*/ 1204184 w 2644724"/>
              <a:gd name="connsiteY11" fmla="*/ 131393 h 2461519"/>
              <a:gd name="connsiteX12" fmla="*/ 1320196 w 2644724"/>
              <a:gd name="connsiteY12" fmla="*/ 66893 h 2461519"/>
              <a:gd name="connsiteX13" fmla="*/ 1322362 w 2644724"/>
              <a:gd name="connsiteY13" fmla="*/ 0 h 2461519"/>
              <a:gd name="connsiteX0" fmla="*/ 1320196 w 2644724"/>
              <a:gd name="connsiteY0" fmla="*/ 0 h 2394626"/>
              <a:gd name="connsiteX1" fmla="*/ 1324529 w 2644724"/>
              <a:gd name="connsiteY1" fmla="*/ 0 h 2394626"/>
              <a:gd name="connsiteX2" fmla="*/ 1440541 w 2644724"/>
              <a:gd name="connsiteY2" fmla="*/ 64500 h 2394626"/>
              <a:gd name="connsiteX3" fmla="*/ 2299319 w 2644724"/>
              <a:gd name="connsiteY3" fmla="*/ 335027 h 2394626"/>
              <a:gd name="connsiteX4" fmla="*/ 2644724 w 2644724"/>
              <a:gd name="connsiteY4" fmla="*/ 802336 h 2394626"/>
              <a:gd name="connsiteX5" fmla="*/ 2644724 w 2644724"/>
              <a:gd name="connsiteY5" fmla="*/ 2394600 h 2394626"/>
              <a:gd name="connsiteX6" fmla="*/ 2644719 w 2644724"/>
              <a:gd name="connsiteY6" fmla="*/ 2394626 h 2394626"/>
              <a:gd name="connsiteX7" fmla="*/ 6 w 2644724"/>
              <a:gd name="connsiteY7" fmla="*/ 2394626 h 2394626"/>
              <a:gd name="connsiteX8" fmla="*/ 0 w 2644724"/>
              <a:gd name="connsiteY8" fmla="*/ 2394600 h 2394626"/>
              <a:gd name="connsiteX9" fmla="*/ 0 w 2644724"/>
              <a:gd name="connsiteY9" fmla="*/ 802336 h 2394626"/>
              <a:gd name="connsiteX10" fmla="*/ 345405 w 2644724"/>
              <a:gd name="connsiteY10" fmla="*/ 335027 h 2394626"/>
              <a:gd name="connsiteX11" fmla="*/ 1204184 w 2644724"/>
              <a:gd name="connsiteY11" fmla="*/ 64500 h 2394626"/>
              <a:gd name="connsiteX12" fmla="*/ 1320196 w 2644724"/>
              <a:gd name="connsiteY12" fmla="*/ 0 h 2394626"/>
              <a:gd name="connsiteX0" fmla="*/ 1204184 w 2644724"/>
              <a:gd name="connsiteY0" fmla="*/ 64500 h 2394626"/>
              <a:gd name="connsiteX1" fmla="*/ 1324529 w 2644724"/>
              <a:gd name="connsiteY1" fmla="*/ 0 h 2394626"/>
              <a:gd name="connsiteX2" fmla="*/ 1440541 w 2644724"/>
              <a:gd name="connsiteY2" fmla="*/ 64500 h 2394626"/>
              <a:gd name="connsiteX3" fmla="*/ 2299319 w 2644724"/>
              <a:gd name="connsiteY3" fmla="*/ 335027 h 2394626"/>
              <a:gd name="connsiteX4" fmla="*/ 2644724 w 2644724"/>
              <a:gd name="connsiteY4" fmla="*/ 802336 h 2394626"/>
              <a:gd name="connsiteX5" fmla="*/ 2644724 w 2644724"/>
              <a:gd name="connsiteY5" fmla="*/ 2394600 h 2394626"/>
              <a:gd name="connsiteX6" fmla="*/ 2644719 w 2644724"/>
              <a:gd name="connsiteY6" fmla="*/ 2394626 h 2394626"/>
              <a:gd name="connsiteX7" fmla="*/ 6 w 2644724"/>
              <a:gd name="connsiteY7" fmla="*/ 2394626 h 2394626"/>
              <a:gd name="connsiteX8" fmla="*/ 0 w 2644724"/>
              <a:gd name="connsiteY8" fmla="*/ 2394600 h 2394626"/>
              <a:gd name="connsiteX9" fmla="*/ 0 w 2644724"/>
              <a:gd name="connsiteY9" fmla="*/ 802336 h 2394626"/>
              <a:gd name="connsiteX10" fmla="*/ 345405 w 2644724"/>
              <a:gd name="connsiteY10" fmla="*/ 335027 h 2394626"/>
              <a:gd name="connsiteX11" fmla="*/ 1204184 w 2644724"/>
              <a:gd name="connsiteY11" fmla="*/ 64500 h 2394626"/>
              <a:gd name="connsiteX0" fmla="*/ 1204184 w 2644724"/>
              <a:gd name="connsiteY0" fmla="*/ 84206 h 2414332"/>
              <a:gd name="connsiteX1" fmla="*/ 1324529 w 2644724"/>
              <a:gd name="connsiteY1" fmla="*/ 0 h 2414332"/>
              <a:gd name="connsiteX2" fmla="*/ 1440541 w 2644724"/>
              <a:gd name="connsiteY2" fmla="*/ 84206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204184 w 2644724"/>
              <a:gd name="connsiteY11" fmla="*/ 84206 h 2414332"/>
              <a:gd name="connsiteX0" fmla="*/ 1204184 w 2644724"/>
              <a:gd name="connsiteY0" fmla="*/ 84206 h 2414332"/>
              <a:gd name="connsiteX1" fmla="*/ 1324529 w 2644724"/>
              <a:gd name="connsiteY1" fmla="*/ 0 h 2414332"/>
              <a:gd name="connsiteX2" fmla="*/ 1455933 w 2644724"/>
              <a:gd name="connsiteY2" fmla="*/ 80922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204184 w 2644724"/>
              <a:gd name="connsiteY11" fmla="*/ 84206 h 2414332"/>
              <a:gd name="connsiteX0" fmla="*/ 1188792 w 2644724"/>
              <a:gd name="connsiteY0" fmla="*/ 84206 h 2414332"/>
              <a:gd name="connsiteX1" fmla="*/ 1324529 w 2644724"/>
              <a:gd name="connsiteY1" fmla="*/ 0 h 2414332"/>
              <a:gd name="connsiteX2" fmla="*/ 1455933 w 2644724"/>
              <a:gd name="connsiteY2" fmla="*/ 80922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188792 w 2644724"/>
              <a:gd name="connsiteY11" fmla="*/ 84206 h 2414332"/>
              <a:gd name="connsiteX0" fmla="*/ 1181815 w 2644724"/>
              <a:gd name="connsiteY0" fmla="*/ 88701 h 2414332"/>
              <a:gd name="connsiteX1" fmla="*/ 1324529 w 2644724"/>
              <a:gd name="connsiteY1" fmla="*/ 0 h 2414332"/>
              <a:gd name="connsiteX2" fmla="*/ 1455933 w 2644724"/>
              <a:gd name="connsiteY2" fmla="*/ 80922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181815 w 2644724"/>
              <a:gd name="connsiteY11" fmla="*/ 88701 h 2414332"/>
              <a:gd name="connsiteX0" fmla="*/ 0 w 2644724"/>
              <a:gd name="connsiteY0" fmla="*/ 2414306 h 2453562"/>
              <a:gd name="connsiteX1" fmla="*/ 0 w 2644724"/>
              <a:gd name="connsiteY1" fmla="*/ 822042 h 2453562"/>
              <a:gd name="connsiteX2" fmla="*/ 345405 w 2644724"/>
              <a:gd name="connsiteY2" fmla="*/ 354733 h 2453562"/>
              <a:gd name="connsiteX3" fmla="*/ 1181815 w 2644724"/>
              <a:gd name="connsiteY3" fmla="*/ 88701 h 2453562"/>
              <a:gd name="connsiteX4" fmla="*/ 1324529 w 2644724"/>
              <a:gd name="connsiteY4" fmla="*/ 0 h 2453562"/>
              <a:gd name="connsiteX5" fmla="*/ 1455933 w 2644724"/>
              <a:gd name="connsiteY5" fmla="*/ 80922 h 2453562"/>
              <a:gd name="connsiteX6" fmla="*/ 2299319 w 2644724"/>
              <a:gd name="connsiteY6" fmla="*/ 354733 h 2453562"/>
              <a:gd name="connsiteX7" fmla="*/ 2644724 w 2644724"/>
              <a:gd name="connsiteY7" fmla="*/ 822042 h 2453562"/>
              <a:gd name="connsiteX8" fmla="*/ 2644724 w 2644724"/>
              <a:gd name="connsiteY8" fmla="*/ 2414306 h 2453562"/>
              <a:gd name="connsiteX9" fmla="*/ 2644719 w 2644724"/>
              <a:gd name="connsiteY9" fmla="*/ 2414332 h 2453562"/>
              <a:gd name="connsiteX10" fmla="*/ 6 w 2644724"/>
              <a:gd name="connsiteY10" fmla="*/ 2414332 h 2453562"/>
              <a:gd name="connsiteX11" fmla="*/ 60547 w 2644724"/>
              <a:gd name="connsiteY11" fmla="*/ 2453562 h 2453562"/>
              <a:gd name="connsiteX0" fmla="*/ 0 w 2644724"/>
              <a:gd name="connsiteY0" fmla="*/ 2414306 h 2414332"/>
              <a:gd name="connsiteX1" fmla="*/ 0 w 2644724"/>
              <a:gd name="connsiteY1" fmla="*/ 822042 h 2414332"/>
              <a:gd name="connsiteX2" fmla="*/ 345405 w 2644724"/>
              <a:gd name="connsiteY2" fmla="*/ 354733 h 2414332"/>
              <a:gd name="connsiteX3" fmla="*/ 1181815 w 2644724"/>
              <a:gd name="connsiteY3" fmla="*/ 88701 h 2414332"/>
              <a:gd name="connsiteX4" fmla="*/ 1324529 w 2644724"/>
              <a:gd name="connsiteY4" fmla="*/ 0 h 2414332"/>
              <a:gd name="connsiteX5" fmla="*/ 1455933 w 2644724"/>
              <a:gd name="connsiteY5" fmla="*/ 80922 h 2414332"/>
              <a:gd name="connsiteX6" fmla="*/ 2299319 w 2644724"/>
              <a:gd name="connsiteY6" fmla="*/ 354733 h 2414332"/>
              <a:gd name="connsiteX7" fmla="*/ 2644724 w 2644724"/>
              <a:gd name="connsiteY7" fmla="*/ 822042 h 2414332"/>
              <a:gd name="connsiteX8" fmla="*/ 2644724 w 2644724"/>
              <a:gd name="connsiteY8" fmla="*/ 2414306 h 2414332"/>
              <a:gd name="connsiteX9" fmla="*/ 2644719 w 2644724"/>
              <a:gd name="connsiteY9" fmla="*/ 2414332 h 2414332"/>
              <a:gd name="connsiteX10" fmla="*/ 6 w 2644724"/>
              <a:gd name="connsiteY10" fmla="*/ 2414332 h 2414332"/>
              <a:gd name="connsiteX0" fmla="*/ 0 w 2644724"/>
              <a:gd name="connsiteY0" fmla="*/ 2414306 h 2414332"/>
              <a:gd name="connsiteX1" fmla="*/ 0 w 2644724"/>
              <a:gd name="connsiteY1" fmla="*/ 822042 h 2414332"/>
              <a:gd name="connsiteX2" fmla="*/ 345405 w 2644724"/>
              <a:gd name="connsiteY2" fmla="*/ 354733 h 2414332"/>
              <a:gd name="connsiteX3" fmla="*/ 1181815 w 2644724"/>
              <a:gd name="connsiteY3" fmla="*/ 88701 h 2414332"/>
              <a:gd name="connsiteX4" fmla="*/ 1324529 w 2644724"/>
              <a:gd name="connsiteY4" fmla="*/ 0 h 2414332"/>
              <a:gd name="connsiteX5" fmla="*/ 1455933 w 2644724"/>
              <a:gd name="connsiteY5" fmla="*/ 80922 h 2414332"/>
              <a:gd name="connsiteX6" fmla="*/ 2299319 w 2644724"/>
              <a:gd name="connsiteY6" fmla="*/ 354733 h 2414332"/>
              <a:gd name="connsiteX7" fmla="*/ 2644724 w 2644724"/>
              <a:gd name="connsiteY7" fmla="*/ 822042 h 2414332"/>
              <a:gd name="connsiteX8" fmla="*/ 2644724 w 2644724"/>
              <a:gd name="connsiteY8" fmla="*/ 2414306 h 2414332"/>
              <a:gd name="connsiteX9" fmla="*/ 2644719 w 2644724"/>
              <a:gd name="connsiteY9" fmla="*/ 2414332 h 2414332"/>
              <a:gd name="connsiteX0" fmla="*/ 0 w 2644724"/>
              <a:gd name="connsiteY0" fmla="*/ 2414306 h 2414332"/>
              <a:gd name="connsiteX1" fmla="*/ 822 w 2644724"/>
              <a:gd name="connsiteY1" fmla="*/ 1668912 h 2414332"/>
              <a:gd name="connsiteX2" fmla="*/ 0 w 2644724"/>
              <a:gd name="connsiteY2" fmla="*/ 822042 h 2414332"/>
              <a:gd name="connsiteX3" fmla="*/ 345405 w 2644724"/>
              <a:gd name="connsiteY3" fmla="*/ 354733 h 2414332"/>
              <a:gd name="connsiteX4" fmla="*/ 1181815 w 2644724"/>
              <a:gd name="connsiteY4" fmla="*/ 88701 h 2414332"/>
              <a:gd name="connsiteX5" fmla="*/ 1324529 w 2644724"/>
              <a:gd name="connsiteY5" fmla="*/ 0 h 2414332"/>
              <a:gd name="connsiteX6" fmla="*/ 1455933 w 2644724"/>
              <a:gd name="connsiteY6" fmla="*/ 80922 h 2414332"/>
              <a:gd name="connsiteX7" fmla="*/ 2299319 w 2644724"/>
              <a:gd name="connsiteY7" fmla="*/ 354733 h 2414332"/>
              <a:gd name="connsiteX8" fmla="*/ 2644724 w 2644724"/>
              <a:gd name="connsiteY8" fmla="*/ 822042 h 2414332"/>
              <a:gd name="connsiteX9" fmla="*/ 2644724 w 2644724"/>
              <a:gd name="connsiteY9" fmla="*/ 2414306 h 2414332"/>
              <a:gd name="connsiteX10" fmla="*/ 2644719 w 2644724"/>
              <a:gd name="connsiteY10" fmla="*/ 2414332 h 2414332"/>
              <a:gd name="connsiteX0" fmla="*/ 0 w 2644724"/>
              <a:gd name="connsiteY0" fmla="*/ 2414306 h 2414332"/>
              <a:gd name="connsiteX1" fmla="*/ 822 w 2644724"/>
              <a:gd name="connsiteY1" fmla="*/ 1650458 h 2414332"/>
              <a:gd name="connsiteX2" fmla="*/ 0 w 2644724"/>
              <a:gd name="connsiteY2" fmla="*/ 822042 h 2414332"/>
              <a:gd name="connsiteX3" fmla="*/ 345405 w 2644724"/>
              <a:gd name="connsiteY3" fmla="*/ 354733 h 2414332"/>
              <a:gd name="connsiteX4" fmla="*/ 1181815 w 2644724"/>
              <a:gd name="connsiteY4" fmla="*/ 88701 h 2414332"/>
              <a:gd name="connsiteX5" fmla="*/ 1324529 w 2644724"/>
              <a:gd name="connsiteY5" fmla="*/ 0 h 2414332"/>
              <a:gd name="connsiteX6" fmla="*/ 1455933 w 2644724"/>
              <a:gd name="connsiteY6" fmla="*/ 80922 h 2414332"/>
              <a:gd name="connsiteX7" fmla="*/ 2299319 w 2644724"/>
              <a:gd name="connsiteY7" fmla="*/ 354733 h 2414332"/>
              <a:gd name="connsiteX8" fmla="*/ 2644724 w 2644724"/>
              <a:gd name="connsiteY8" fmla="*/ 822042 h 2414332"/>
              <a:gd name="connsiteX9" fmla="*/ 2644724 w 2644724"/>
              <a:gd name="connsiteY9" fmla="*/ 2414306 h 2414332"/>
              <a:gd name="connsiteX10" fmla="*/ 2644719 w 2644724"/>
              <a:gd name="connsiteY10" fmla="*/ 2414332 h 2414332"/>
              <a:gd name="connsiteX0" fmla="*/ 0 w 2645225"/>
              <a:gd name="connsiteY0" fmla="*/ 2414306 h 2414332"/>
              <a:gd name="connsiteX1" fmla="*/ 822 w 2645225"/>
              <a:gd name="connsiteY1" fmla="*/ 1650458 h 2414332"/>
              <a:gd name="connsiteX2" fmla="*/ 0 w 2645225"/>
              <a:gd name="connsiteY2" fmla="*/ 822042 h 2414332"/>
              <a:gd name="connsiteX3" fmla="*/ 345405 w 2645225"/>
              <a:gd name="connsiteY3" fmla="*/ 354733 h 2414332"/>
              <a:gd name="connsiteX4" fmla="*/ 1181815 w 2645225"/>
              <a:gd name="connsiteY4" fmla="*/ 88701 h 2414332"/>
              <a:gd name="connsiteX5" fmla="*/ 1324529 w 2645225"/>
              <a:gd name="connsiteY5" fmla="*/ 0 h 2414332"/>
              <a:gd name="connsiteX6" fmla="*/ 1455933 w 2645225"/>
              <a:gd name="connsiteY6" fmla="*/ 80922 h 2414332"/>
              <a:gd name="connsiteX7" fmla="*/ 2299319 w 2645225"/>
              <a:gd name="connsiteY7" fmla="*/ 354733 h 2414332"/>
              <a:gd name="connsiteX8" fmla="*/ 2644724 w 2645225"/>
              <a:gd name="connsiteY8" fmla="*/ 822042 h 2414332"/>
              <a:gd name="connsiteX9" fmla="*/ 2645225 w 2645225"/>
              <a:gd name="connsiteY9" fmla="*/ 1658846 h 2414332"/>
              <a:gd name="connsiteX10" fmla="*/ 2644724 w 2645225"/>
              <a:gd name="connsiteY10" fmla="*/ 2414306 h 2414332"/>
              <a:gd name="connsiteX11" fmla="*/ 2644719 w 2645225"/>
              <a:gd name="connsiteY11" fmla="*/ 2414332 h 2414332"/>
              <a:gd name="connsiteX0" fmla="*/ 0 w 2645225"/>
              <a:gd name="connsiteY0" fmla="*/ 2414306 h 2414306"/>
              <a:gd name="connsiteX1" fmla="*/ 822 w 2645225"/>
              <a:gd name="connsiteY1" fmla="*/ 1650458 h 2414306"/>
              <a:gd name="connsiteX2" fmla="*/ 0 w 2645225"/>
              <a:gd name="connsiteY2" fmla="*/ 822042 h 2414306"/>
              <a:gd name="connsiteX3" fmla="*/ 345405 w 2645225"/>
              <a:gd name="connsiteY3" fmla="*/ 354733 h 2414306"/>
              <a:gd name="connsiteX4" fmla="*/ 1181815 w 2645225"/>
              <a:gd name="connsiteY4" fmla="*/ 88701 h 2414306"/>
              <a:gd name="connsiteX5" fmla="*/ 1324529 w 2645225"/>
              <a:gd name="connsiteY5" fmla="*/ 0 h 2414306"/>
              <a:gd name="connsiteX6" fmla="*/ 1455933 w 2645225"/>
              <a:gd name="connsiteY6" fmla="*/ 80922 h 2414306"/>
              <a:gd name="connsiteX7" fmla="*/ 2299319 w 2645225"/>
              <a:gd name="connsiteY7" fmla="*/ 354733 h 2414306"/>
              <a:gd name="connsiteX8" fmla="*/ 2644724 w 2645225"/>
              <a:gd name="connsiteY8" fmla="*/ 822042 h 2414306"/>
              <a:gd name="connsiteX9" fmla="*/ 2645225 w 2645225"/>
              <a:gd name="connsiteY9" fmla="*/ 1658846 h 2414306"/>
              <a:gd name="connsiteX10" fmla="*/ 2644724 w 2645225"/>
              <a:gd name="connsiteY10" fmla="*/ 2414306 h 2414306"/>
              <a:gd name="connsiteX0" fmla="*/ 0 w 2645225"/>
              <a:gd name="connsiteY0" fmla="*/ 2414306 h 2414306"/>
              <a:gd name="connsiteX1" fmla="*/ 822 w 2645225"/>
              <a:gd name="connsiteY1" fmla="*/ 1650458 h 2414306"/>
              <a:gd name="connsiteX2" fmla="*/ 0 w 2645225"/>
              <a:gd name="connsiteY2" fmla="*/ 822042 h 2414306"/>
              <a:gd name="connsiteX3" fmla="*/ 345405 w 2645225"/>
              <a:gd name="connsiteY3" fmla="*/ 354733 h 2414306"/>
              <a:gd name="connsiteX4" fmla="*/ 1181815 w 2645225"/>
              <a:gd name="connsiteY4" fmla="*/ 88701 h 2414306"/>
              <a:gd name="connsiteX5" fmla="*/ 1324529 w 2645225"/>
              <a:gd name="connsiteY5" fmla="*/ 0 h 2414306"/>
              <a:gd name="connsiteX6" fmla="*/ 1455933 w 2645225"/>
              <a:gd name="connsiteY6" fmla="*/ 80922 h 2414306"/>
              <a:gd name="connsiteX7" fmla="*/ 2299319 w 2645225"/>
              <a:gd name="connsiteY7" fmla="*/ 354733 h 2414306"/>
              <a:gd name="connsiteX8" fmla="*/ 2644724 w 2645225"/>
              <a:gd name="connsiteY8" fmla="*/ 822042 h 2414306"/>
              <a:gd name="connsiteX9" fmla="*/ 2645225 w 2645225"/>
              <a:gd name="connsiteY9" fmla="*/ 1658846 h 2414306"/>
              <a:gd name="connsiteX0" fmla="*/ 822 w 2645225"/>
              <a:gd name="connsiteY0" fmla="*/ 1650458 h 1658846"/>
              <a:gd name="connsiteX1" fmla="*/ 0 w 2645225"/>
              <a:gd name="connsiteY1" fmla="*/ 822042 h 1658846"/>
              <a:gd name="connsiteX2" fmla="*/ 345405 w 2645225"/>
              <a:gd name="connsiteY2" fmla="*/ 354733 h 1658846"/>
              <a:gd name="connsiteX3" fmla="*/ 1181815 w 2645225"/>
              <a:gd name="connsiteY3" fmla="*/ 88701 h 1658846"/>
              <a:gd name="connsiteX4" fmla="*/ 1324529 w 2645225"/>
              <a:gd name="connsiteY4" fmla="*/ 0 h 1658846"/>
              <a:gd name="connsiteX5" fmla="*/ 1455933 w 2645225"/>
              <a:gd name="connsiteY5" fmla="*/ 80922 h 1658846"/>
              <a:gd name="connsiteX6" fmla="*/ 2299319 w 2645225"/>
              <a:gd name="connsiteY6" fmla="*/ 354733 h 1658846"/>
              <a:gd name="connsiteX7" fmla="*/ 2644724 w 2645225"/>
              <a:gd name="connsiteY7" fmla="*/ 822042 h 1658846"/>
              <a:gd name="connsiteX8" fmla="*/ 2645225 w 2645225"/>
              <a:gd name="connsiteY8" fmla="*/ 1658846 h 165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5225" h="1658846">
                <a:moveTo>
                  <a:pt x="822" y="1650458"/>
                </a:moveTo>
                <a:lnTo>
                  <a:pt x="0" y="822042"/>
                </a:lnTo>
                <a:cubicBezTo>
                  <a:pt x="0" y="580785"/>
                  <a:pt x="107938" y="460028"/>
                  <a:pt x="345405" y="354733"/>
                </a:cubicBezTo>
                <a:cubicBezTo>
                  <a:pt x="592364" y="264002"/>
                  <a:pt x="894152" y="229668"/>
                  <a:pt x="1181815" y="88701"/>
                </a:cubicBezTo>
                <a:lnTo>
                  <a:pt x="1324529" y="0"/>
                </a:lnTo>
                <a:lnTo>
                  <a:pt x="1455933" y="80922"/>
                </a:lnTo>
                <a:cubicBezTo>
                  <a:pt x="1743596" y="221889"/>
                  <a:pt x="2052361" y="264002"/>
                  <a:pt x="2299319" y="354733"/>
                </a:cubicBezTo>
                <a:cubicBezTo>
                  <a:pt x="2536786" y="460028"/>
                  <a:pt x="2644724" y="580785"/>
                  <a:pt x="2644724" y="822042"/>
                </a:cubicBezTo>
                <a:lnTo>
                  <a:pt x="2645225" y="1658846"/>
                </a:lnTo>
              </a:path>
            </a:pathLst>
          </a:custGeom>
          <a:noFill/>
          <a:ln w="25400" cap="rnd">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54B7363-84F3-8C6D-BFEA-B282B6D2D5A5}"/>
              </a:ext>
            </a:extLst>
          </p:cNvPr>
          <p:cNvSpPr>
            <a:spLocks noGrp="1"/>
          </p:cNvSpPr>
          <p:nvPr>
            <p:ph type="title"/>
          </p:nvPr>
        </p:nvSpPr>
        <p:spPr>
          <a:xfrm>
            <a:off x="6489700" y="3429000"/>
            <a:ext cx="4749800" cy="2476500"/>
          </a:xfrm>
        </p:spPr>
        <p:txBody>
          <a:bodyPr vert="horz" lIns="91440" tIns="45720" rIns="91440" bIns="45720" rtlCol="0" anchor="ctr">
            <a:normAutofit/>
          </a:bodyPr>
          <a:lstStyle/>
          <a:p>
            <a:pPr algn="r">
              <a:lnSpc>
                <a:spcPct val="90000"/>
              </a:lnSpc>
            </a:pPr>
            <a:r>
              <a:rPr lang="en-US" sz="2800"/>
              <a:t>The man to invent was Doctor Nicholas Terret where in March 27th, 1998 he made the drug as a high blood pressure alternative and it became widely used by everyone in 1998.</a:t>
            </a:r>
          </a:p>
        </p:txBody>
      </p:sp>
      <p:sp>
        <p:nvSpPr>
          <p:cNvPr id="21" name="Freeform: Shape 20">
            <a:extLst>
              <a:ext uri="{FF2B5EF4-FFF2-40B4-BE49-F238E27FC236}">
                <a16:creationId xmlns:a16="http://schemas.microsoft.com/office/drawing/2014/main" id="{3C782F3A-EB09-4558-BBDA-4E08BA58E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026" y="2758419"/>
            <a:ext cx="3994146" cy="4121502"/>
          </a:xfrm>
          <a:custGeom>
            <a:avLst/>
            <a:gdLst>
              <a:gd name="connsiteX0" fmla="*/ 1324902 w 2644724"/>
              <a:gd name="connsiteY0" fmla="*/ 0 h 2397243"/>
              <a:gd name="connsiteX1" fmla="*/ 1324529 w 2644724"/>
              <a:gd name="connsiteY1" fmla="*/ 2617 h 2397243"/>
              <a:gd name="connsiteX2" fmla="*/ 1440541 w 2644724"/>
              <a:gd name="connsiteY2" fmla="*/ 67117 h 2397243"/>
              <a:gd name="connsiteX3" fmla="*/ 2299319 w 2644724"/>
              <a:gd name="connsiteY3" fmla="*/ 337644 h 2397243"/>
              <a:gd name="connsiteX4" fmla="*/ 2644724 w 2644724"/>
              <a:gd name="connsiteY4" fmla="*/ 804953 h 2397243"/>
              <a:gd name="connsiteX5" fmla="*/ 2644724 w 2644724"/>
              <a:gd name="connsiteY5" fmla="*/ 2397217 h 2397243"/>
              <a:gd name="connsiteX6" fmla="*/ 2644719 w 2644724"/>
              <a:gd name="connsiteY6" fmla="*/ 2397243 h 2397243"/>
              <a:gd name="connsiteX7" fmla="*/ 6 w 2644724"/>
              <a:gd name="connsiteY7" fmla="*/ 2397243 h 2397243"/>
              <a:gd name="connsiteX8" fmla="*/ 0 w 2644724"/>
              <a:gd name="connsiteY8" fmla="*/ 2397217 h 2397243"/>
              <a:gd name="connsiteX9" fmla="*/ 0 w 2644724"/>
              <a:gd name="connsiteY9" fmla="*/ 804953 h 2397243"/>
              <a:gd name="connsiteX10" fmla="*/ 345405 w 2644724"/>
              <a:gd name="connsiteY10" fmla="*/ 337644 h 2397243"/>
              <a:gd name="connsiteX11" fmla="*/ 1204184 w 2644724"/>
              <a:gd name="connsiteY11" fmla="*/ 67117 h 2397243"/>
              <a:gd name="connsiteX12" fmla="*/ 1320196 w 2644724"/>
              <a:gd name="connsiteY12" fmla="*/ 2617 h 2397243"/>
              <a:gd name="connsiteX13" fmla="*/ 1322362 w 2644724"/>
              <a:gd name="connsiteY13" fmla="*/ 1412 h 2397243"/>
              <a:gd name="connsiteX0" fmla="*/ 1324902 w 2644724"/>
              <a:gd name="connsiteY0" fmla="*/ 0 h 2472784"/>
              <a:gd name="connsiteX1" fmla="*/ 1324529 w 2644724"/>
              <a:gd name="connsiteY1" fmla="*/ 78158 h 2472784"/>
              <a:gd name="connsiteX2" fmla="*/ 1440541 w 2644724"/>
              <a:gd name="connsiteY2" fmla="*/ 142658 h 2472784"/>
              <a:gd name="connsiteX3" fmla="*/ 2299319 w 2644724"/>
              <a:gd name="connsiteY3" fmla="*/ 413185 h 2472784"/>
              <a:gd name="connsiteX4" fmla="*/ 2644724 w 2644724"/>
              <a:gd name="connsiteY4" fmla="*/ 880494 h 2472784"/>
              <a:gd name="connsiteX5" fmla="*/ 2644724 w 2644724"/>
              <a:gd name="connsiteY5" fmla="*/ 2472758 h 2472784"/>
              <a:gd name="connsiteX6" fmla="*/ 2644719 w 2644724"/>
              <a:gd name="connsiteY6" fmla="*/ 2472784 h 2472784"/>
              <a:gd name="connsiteX7" fmla="*/ 6 w 2644724"/>
              <a:gd name="connsiteY7" fmla="*/ 2472784 h 2472784"/>
              <a:gd name="connsiteX8" fmla="*/ 0 w 2644724"/>
              <a:gd name="connsiteY8" fmla="*/ 2472758 h 2472784"/>
              <a:gd name="connsiteX9" fmla="*/ 0 w 2644724"/>
              <a:gd name="connsiteY9" fmla="*/ 880494 h 2472784"/>
              <a:gd name="connsiteX10" fmla="*/ 345405 w 2644724"/>
              <a:gd name="connsiteY10" fmla="*/ 413185 h 2472784"/>
              <a:gd name="connsiteX11" fmla="*/ 1204184 w 2644724"/>
              <a:gd name="connsiteY11" fmla="*/ 142658 h 2472784"/>
              <a:gd name="connsiteX12" fmla="*/ 1320196 w 2644724"/>
              <a:gd name="connsiteY12" fmla="*/ 78158 h 2472784"/>
              <a:gd name="connsiteX13" fmla="*/ 1322362 w 2644724"/>
              <a:gd name="connsiteY13" fmla="*/ 76953 h 2472784"/>
              <a:gd name="connsiteX14" fmla="*/ 1324902 w 2644724"/>
              <a:gd name="connsiteY14" fmla="*/ 0 h 2472784"/>
              <a:gd name="connsiteX0" fmla="*/ 1322362 w 2644724"/>
              <a:gd name="connsiteY0" fmla="*/ 3996 h 2399827"/>
              <a:gd name="connsiteX1" fmla="*/ 1324529 w 2644724"/>
              <a:gd name="connsiteY1" fmla="*/ 5201 h 2399827"/>
              <a:gd name="connsiteX2" fmla="*/ 1440541 w 2644724"/>
              <a:gd name="connsiteY2" fmla="*/ 69701 h 2399827"/>
              <a:gd name="connsiteX3" fmla="*/ 2299319 w 2644724"/>
              <a:gd name="connsiteY3" fmla="*/ 340228 h 2399827"/>
              <a:gd name="connsiteX4" fmla="*/ 2644724 w 2644724"/>
              <a:gd name="connsiteY4" fmla="*/ 807537 h 2399827"/>
              <a:gd name="connsiteX5" fmla="*/ 2644724 w 2644724"/>
              <a:gd name="connsiteY5" fmla="*/ 2399801 h 2399827"/>
              <a:gd name="connsiteX6" fmla="*/ 2644719 w 2644724"/>
              <a:gd name="connsiteY6" fmla="*/ 2399827 h 2399827"/>
              <a:gd name="connsiteX7" fmla="*/ 6 w 2644724"/>
              <a:gd name="connsiteY7" fmla="*/ 2399827 h 2399827"/>
              <a:gd name="connsiteX8" fmla="*/ 0 w 2644724"/>
              <a:gd name="connsiteY8" fmla="*/ 2399801 h 2399827"/>
              <a:gd name="connsiteX9" fmla="*/ 0 w 2644724"/>
              <a:gd name="connsiteY9" fmla="*/ 807537 h 2399827"/>
              <a:gd name="connsiteX10" fmla="*/ 345405 w 2644724"/>
              <a:gd name="connsiteY10" fmla="*/ 340228 h 2399827"/>
              <a:gd name="connsiteX11" fmla="*/ 1204184 w 2644724"/>
              <a:gd name="connsiteY11" fmla="*/ 69701 h 2399827"/>
              <a:gd name="connsiteX12" fmla="*/ 1320196 w 2644724"/>
              <a:gd name="connsiteY12" fmla="*/ 5201 h 2399827"/>
              <a:gd name="connsiteX13" fmla="*/ 1322362 w 2644724"/>
              <a:gd name="connsiteY13" fmla="*/ 3996 h 2399827"/>
              <a:gd name="connsiteX0" fmla="*/ 1322362 w 2644724"/>
              <a:gd name="connsiteY0" fmla="*/ 0 h 2461519"/>
              <a:gd name="connsiteX1" fmla="*/ 1324529 w 2644724"/>
              <a:gd name="connsiteY1" fmla="*/ 66893 h 2461519"/>
              <a:gd name="connsiteX2" fmla="*/ 1440541 w 2644724"/>
              <a:gd name="connsiteY2" fmla="*/ 131393 h 2461519"/>
              <a:gd name="connsiteX3" fmla="*/ 2299319 w 2644724"/>
              <a:gd name="connsiteY3" fmla="*/ 401920 h 2461519"/>
              <a:gd name="connsiteX4" fmla="*/ 2644724 w 2644724"/>
              <a:gd name="connsiteY4" fmla="*/ 869229 h 2461519"/>
              <a:gd name="connsiteX5" fmla="*/ 2644724 w 2644724"/>
              <a:gd name="connsiteY5" fmla="*/ 2461493 h 2461519"/>
              <a:gd name="connsiteX6" fmla="*/ 2644719 w 2644724"/>
              <a:gd name="connsiteY6" fmla="*/ 2461519 h 2461519"/>
              <a:gd name="connsiteX7" fmla="*/ 6 w 2644724"/>
              <a:gd name="connsiteY7" fmla="*/ 2461519 h 2461519"/>
              <a:gd name="connsiteX8" fmla="*/ 0 w 2644724"/>
              <a:gd name="connsiteY8" fmla="*/ 2461493 h 2461519"/>
              <a:gd name="connsiteX9" fmla="*/ 0 w 2644724"/>
              <a:gd name="connsiteY9" fmla="*/ 869229 h 2461519"/>
              <a:gd name="connsiteX10" fmla="*/ 345405 w 2644724"/>
              <a:gd name="connsiteY10" fmla="*/ 401920 h 2461519"/>
              <a:gd name="connsiteX11" fmla="*/ 1204184 w 2644724"/>
              <a:gd name="connsiteY11" fmla="*/ 131393 h 2461519"/>
              <a:gd name="connsiteX12" fmla="*/ 1320196 w 2644724"/>
              <a:gd name="connsiteY12" fmla="*/ 66893 h 2461519"/>
              <a:gd name="connsiteX13" fmla="*/ 1322362 w 2644724"/>
              <a:gd name="connsiteY13" fmla="*/ 0 h 2461519"/>
              <a:gd name="connsiteX0" fmla="*/ 1320196 w 2644724"/>
              <a:gd name="connsiteY0" fmla="*/ 0 h 2394626"/>
              <a:gd name="connsiteX1" fmla="*/ 1324529 w 2644724"/>
              <a:gd name="connsiteY1" fmla="*/ 0 h 2394626"/>
              <a:gd name="connsiteX2" fmla="*/ 1440541 w 2644724"/>
              <a:gd name="connsiteY2" fmla="*/ 64500 h 2394626"/>
              <a:gd name="connsiteX3" fmla="*/ 2299319 w 2644724"/>
              <a:gd name="connsiteY3" fmla="*/ 335027 h 2394626"/>
              <a:gd name="connsiteX4" fmla="*/ 2644724 w 2644724"/>
              <a:gd name="connsiteY4" fmla="*/ 802336 h 2394626"/>
              <a:gd name="connsiteX5" fmla="*/ 2644724 w 2644724"/>
              <a:gd name="connsiteY5" fmla="*/ 2394600 h 2394626"/>
              <a:gd name="connsiteX6" fmla="*/ 2644719 w 2644724"/>
              <a:gd name="connsiteY6" fmla="*/ 2394626 h 2394626"/>
              <a:gd name="connsiteX7" fmla="*/ 6 w 2644724"/>
              <a:gd name="connsiteY7" fmla="*/ 2394626 h 2394626"/>
              <a:gd name="connsiteX8" fmla="*/ 0 w 2644724"/>
              <a:gd name="connsiteY8" fmla="*/ 2394600 h 2394626"/>
              <a:gd name="connsiteX9" fmla="*/ 0 w 2644724"/>
              <a:gd name="connsiteY9" fmla="*/ 802336 h 2394626"/>
              <a:gd name="connsiteX10" fmla="*/ 345405 w 2644724"/>
              <a:gd name="connsiteY10" fmla="*/ 335027 h 2394626"/>
              <a:gd name="connsiteX11" fmla="*/ 1204184 w 2644724"/>
              <a:gd name="connsiteY11" fmla="*/ 64500 h 2394626"/>
              <a:gd name="connsiteX12" fmla="*/ 1320196 w 2644724"/>
              <a:gd name="connsiteY12" fmla="*/ 0 h 2394626"/>
              <a:gd name="connsiteX0" fmla="*/ 1204184 w 2644724"/>
              <a:gd name="connsiteY0" fmla="*/ 64500 h 2394626"/>
              <a:gd name="connsiteX1" fmla="*/ 1324529 w 2644724"/>
              <a:gd name="connsiteY1" fmla="*/ 0 h 2394626"/>
              <a:gd name="connsiteX2" fmla="*/ 1440541 w 2644724"/>
              <a:gd name="connsiteY2" fmla="*/ 64500 h 2394626"/>
              <a:gd name="connsiteX3" fmla="*/ 2299319 w 2644724"/>
              <a:gd name="connsiteY3" fmla="*/ 335027 h 2394626"/>
              <a:gd name="connsiteX4" fmla="*/ 2644724 w 2644724"/>
              <a:gd name="connsiteY4" fmla="*/ 802336 h 2394626"/>
              <a:gd name="connsiteX5" fmla="*/ 2644724 w 2644724"/>
              <a:gd name="connsiteY5" fmla="*/ 2394600 h 2394626"/>
              <a:gd name="connsiteX6" fmla="*/ 2644719 w 2644724"/>
              <a:gd name="connsiteY6" fmla="*/ 2394626 h 2394626"/>
              <a:gd name="connsiteX7" fmla="*/ 6 w 2644724"/>
              <a:gd name="connsiteY7" fmla="*/ 2394626 h 2394626"/>
              <a:gd name="connsiteX8" fmla="*/ 0 w 2644724"/>
              <a:gd name="connsiteY8" fmla="*/ 2394600 h 2394626"/>
              <a:gd name="connsiteX9" fmla="*/ 0 w 2644724"/>
              <a:gd name="connsiteY9" fmla="*/ 802336 h 2394626"/>
              <a:gd name="connsiteX10" fmla="*/ 345405 w 2644724"/>
              <a:gd name="connsiteY10" fmla="*/ 335027 h 2394626"/>
              <a:gd name="connsiteX11" fmla="*/ 1204184 w 2644724"/>
              <a:gd name="connsiteY11" fmla="*/ 64500 h 2394626"/>
              <a:gd name="connsiteX0" fmla="*/ 1204184 w 2644724"/>
              <a:gd name="connsiteY0" fmla="*/ 84206 h 2414332"/>
              <a:gd name="connsiteX1" fmla="*/ 1324529 w 2644724"/>
              <a:gd name="connsiteY1" fmla="*/ 0 h 2414332"/>
              <a:gd name="connsiteX2" fmla="*/ 1440541 w 2644724"/>
              <a:gd name="connsiteY2" fmla="*/ 84206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204184 w 2644724"/>
              <a:gd name="connsiteY11" fmla="*/ 84206 h 2414332"/>
              <a:gd name="connsiteX0" fmla="*/ 1204184 w 2644724"/>
              <a:gd name="connsiteY0" fmla="*/ 84206 h 2414332"/>
              <a:gd name="connsiteX1" fmla="*/ 1324529 w 2644724"/>
              <a:gd name="connsiteY1" fmla="*/ 0 h 2414332"/>
              <a:gd name="connsiteX2" fmla="*/ 1455933 w 2644724"/>
              <a:gd name="connsiteY2" fmla="*/ 80922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204184 w 2644724"/>
              <a:gd name="connsiteY11" fmla="*/ 84206 h 2414332"/>
              <a:gd name="connsiteX0" fmla="*/ 1188792 w 2644724"/>
              <a:gd name="connsiteY0" fmla="*/ 84206 h 2414332"/>
              <a:gd name="connsiteX1" fmla="*/ 1324529 w 2644724"/>
              <a:gd name="connsiteY1" fmla="*/ 0 h 2414332"/>
              <a:gd name="connsiteX2" fmla="*/ 1455933 w 2644724"/>
              <a:gd name="connsiteY2" fmla="*/ 80922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188792 w 2644724"/>
              <a:gd name="connsiteY11" fmla="*/ 84206 h 2414332"/>
              <a:gd name="connsiteX0" fmla="*/ 1181815 w 2644724"/>
              <a:gd name="connsiteY0" fmla="*/ 88701 h 2414332"/>
              <a:gd name="connsiteX1" fmla="*/ 1324529 w 2644724"/>
              <a:gd name="connsiteY1" fmla="*/ 0 h 2414332"/>
              <a:gd name="connsiteX2" fmla="*/ 1455933 w 2644724"/>
              <a:gd name="connsiteY2" fmla="*/ 80922 h 2414332"/>
              <a:gd name="connsiteX3" fmla="*/ 2299319 w 2644724"/>
              <a:gd name="connsiteY3" fmla="*/ 354733 h 2414332"/>
              <a:gd name="connsiteX4" fmla="*/ 2644724 w 2644724"/>
              <a:gd name="connsiteY4" fmla="*/ 822042 h 2414332"/>
              <a:gd name="connsiteX5" fmla="*/ 2644724 w 2644724"/>
              <a:gd name="connsiteY5" fmla="*/ 2414306 h 2414332"/>
              <a:gd name="connsiteX6" fmla="*/ 2644719 w 2644724"/>
              <a:gd name="connsiteY6" fmla="*/ 2414332 h 2414332"/>
              <a:gd name="connsiteX7" fmla="*/ 6 w 2644724"/>
              <a:gd name="connsiteY7" fmla="*/ 2414332 h 2414332"/>
              <a:gd name="connsiteX8" fmla="*/ 0 w 2644724"/>
              <a:gd name="connsiteY8" fmla="*/ 2414306 h 2414332"/>
              <a:gd name="connsiteX9" fmla="*/ 0 w 2644724"/>
              <a:gd name="connsiteY9" fmla="*/ 822042 h 2414332"/>
              <a:gd name="connsiteX10" fmla="*/ 345405 w 2644724"/>
              <a:gd name="connsiteY10" fmla="*/ 354733 h 2414332"/>
              <a:gd name="connsiteX11" fmla="*/ 1181815 w 2644724"/>
              <a:gd name="connsiteY11" fmla="*/ 88701 h 2414332"/>
              <a:gd name="connsiteX0" fmla="*/ 0 w 2644724"/>
              <a:gd name="connsiteY0" fmla="*/ 2414306 h 2453562"/>
              <a:gd name="connsiteX1" fmla="*/ 0 w 2644724"/>
              <a:gd name="connsiteY1" fmla="*/ 822042 h 2453562"/>
              <a:gd name="connsiteX2" fmla="*/ 345405 w 2644724"/>
              <a:gd name="connsiteY2" fmla="*/ 354733 h 2453562"/>
              <a:gd name="connsiteX3" fmla="*/ 1181815 w 2644724"/>
              <a:gd name="connsiteY3" fmla="*/ 88701 h 2453562"/>
              <a:gd name="connsiteX4" fmla="*/ 1324529 w 2644724"/>
              <a:gd name="connsiteY4" fmla="*/ 0 h 2453562"/>
              <a:gd name="connsiteX5" fmla="*/ 1455933 w 2644724"/>
              <a:gd name="connsiteY5" fmla="*/ 80922 h 2453562"/>
              <a:gd name="connsiteX6" fmla="*/ 2299319 w 2644724"/>
              <a:gd name="connsiteY6" fmla="*/ 354733 h 2453562"/>
              <a:gd name="connsiteX7" fmla="*/ 2644724 w 2644724"/>
              <a:gd name="connsiteY7" fmla="*/ 822042 h 2453562"/>
              <a:gd name="connsiteX8" fmla="*/ 2644724 w 2644724"/>
              <a:gd name="connsiteY8" fmla="*/ 2414306 h 2453562"/>
              <a:gd name="connsiteX9" fmla="*/ 2644719 w 2644724"/>
              <a:gd name="connsiteY9" fmla="*/ 2414332 h 2453562"/>
              <a:gd name="connsiteX10" fmla="*/ 6 w 2644724"/>
              <a:gd name="connsiteY10" fmla="*/ 2414332 h 2453562"/>
              <a:gd name="connsiteX11" fmla="*/ 60547 w 2644724"/>
              <a:gd name="connsiteY11" fmla="*/ 2453562 h 2453562"/>
              <a:gd name="connsiteX0" fmla="*/ 0 w 2644724"/>
              <a:gd name="connsiteY0" fmla="*/ 2414306 h 2414332"/>
              <a:gd name="connsiteX1" fmla="*/ 0 w 2644724"/>
              <a:gd name="connsiteY1" fmla="*/ 822042 h 2414332"/>
              <a:gd name="connsiteX2" fmla="*/ 345405 w 2644724"/>
              <a:gd name="connsiteY2" fmla="*/ 354733 h 2414332"/>
              <a:gd name="connsiteX3" fmla="*/ 1181815 w 2644724"/>
              <a:gd name="connsiteY3" fmla="*/ 88701 h 2414332"/>
              <a:gd name="connsiteX4" fmla="*/ 1324529 w 2644724"/>
              <a:gd name="connsiteY4" fmla="*/ 0 h 2414332"/>
              <a:gd name="connsiteX5" fmla="*/ 1455933 w 2644724"/>
              <a:gd name="connsiteY5" fmla="*/ 80922 h 2414332"/>
              <a:gd name="connsiteX6" fmla="*/ 2299319 w 2644724"/>
              <a:gd name="connsiteY6" fmla="*/ 354733 h 2414332"/>
              <a:gd name="connsiteX7" fmla="*/ 2644724 w 2644724"/>
              <a:gd name="connsiteY7" fmla="*/ 822042 h 2414332"/>
              <a:gd name="connsiteX8" fmla="*/ 2644724 w 2644724"/>
              <a:gd name="connsiteY8" fmla="*/ 2414306 h 2414332"/>
              <a:gd name="connsiteX9" fmla="*/ 2644719 w 2644724"/>
              <a:gd name="connsiteY9" fmla="*/ 2414332 h 2414332"/>
              <a:gd name="connsiteX10" fmla="*/ 6 w 2644724"/>
              <a:gd name="connsiteY10" fmla="*/ 2414332 h 2414332"/>
              <a:gd name="connsiteX0" fmla="*/ 0 w 2644724"/>
              <a:gd name="connsiteY0" fmla="*/ 2414306 h 2414332"/>
              <a:gd name="connsiteX1" fmla="*/ 0 w 2644724"/>
              <a:gd name="connsiteY1" fmla="*/ 822042 h 2414332"/>
              <a:gd name="connsiteX2" fmla="*/ 345405 w 2644724"/>
              <a:gd name="connsiteY2" fmla="*/ 354733 h 2414332"/>
              <a:gd name="connsiteX3" fmla="*/ 1181815 w 2644724"/>
              <a:gd name="connsiteY3" fmla="*/ 88701 h 2414332"/>
              <a:gd name="connsiteX4" fmla="*/ 1324529 w 2644724"/>
              <a:gd name="connsiteY4" fmla="*/ 0 h 2414332"/>
              <a:gd name="connsiteX5" fmla="*/ 1455933 w 2644724"/>
              <a:gd name="connsiteY5" fmla="*/ 80922 h 2414332"/>
              <a:gd name="connsiteX6" fmla="*/ 2299319 w 2644724"/>
              <a:gd name="connsiteY6" fmla="*/ 354733 h 2414332"/>
              <a:gd name="connsiteX7" fmla="*/ 2644724 w 2644724"/>
              <a:gd name="connsiteY7" fmla="*/ 822042 h 2414332"/>
              <a:gd name="connsiteX8" fmla="*/ 2644724 w 2644724"/>
              <a:gd name="connsiteY8" fmla="*/ 2414306 h 2414332"/>
              <a:gd name="connsiteX9" fmla="*/ 2644719 w 2644724"/>
              <a:gd name="connsiteY9" fmla="*/ 2414332 h 2414332"/>
              <a:gd name="connsiteX0" fmla="*/ 0 w 2644724"/>
              <a:gd name="connsiteY0" fmla="*/ 2414306 h 2414306"/>
              <a:gd name="connsiteX1" fmla="*/ 0 w 2644724"/>
              <a:gd name="connsiteY1" fmla="*/ 822042 h 2414306"/>
              <a:gd name="connsiteX2" fmla="*/ 345405 w 2644724"/>
              <a:gd name="connsiteY2" fmla="*/ 354733 h 2414306"/>
              <a:gd name="connsiteX3" fmla="*/ 1181815 w 2644724"/>
              <a:gd name="connsiteY3" fmla="*/ 88701 h 2414306"/>
              <a:gd name="connsiteX4" fmla="*/ 1324529 w 2644724"/>
              <a:gd name="connsiteY4" fmla="*/ 0 h 2414306"/>
              <a:gd name="connsiteX5" fmla="*/ 1455933 w 2644724"/>
              <a:gd name="connsiteY5" fmla="*/ 80922 h 2414306"/>
              <a:gd name="connsiteX6" fmla="*/ 2299319 w 2644724"/>
              <a:gd name="connsiteY6" fmla="*/ 354733 h 2414306"/>
              <a:gd name="connsiteX7" fmla="*/ 2644724 w 2644724"/>
              <a:gd name="connsiteY7" fmla="*/ 822042 h 2414306"/>
              <a:gd name="connsiteX8" fmla="*/ 2644724 w 2644724"/>
              <a:gd name="connsiteY8" fmla="*/ 2414306 h 2414306"/>
              <a:gd name="connsiteX9" fmla="*/ 2644719 w 2644724"/>
              <a:gd name="connsiteY9" fmla="*/ 1769408 h 2414306"/>
              <a:gd name="connsiteX0" fmla="*/ 8650 w 2644724"/>
              <a:gd name="connsiteY0" fmla="*/ 1758166 h 2414306"/>
              <a:gd name="connsiteX1" fmla="*/ 0 w 2644724"/>
              <a:gd name="connsiteY1" fmla="*/ 822042 h 2414306"/>
              <a:gd name="connsiteX2" fmla="*/ 345405 w 2644724"/>
              <a:gd name="connsiteY2" fmla="*/ 354733 h 2414306"/>
              <a:gd name="connsiteX3" fmla="*/ 1181815 w 2644724"/>
              <a:gd name="connsiteY3" fmla="*/ 88701 h 2414306"/>
              <a:gd name="connsiteX4" fmla="*/ 1324529 w 2644724"/>
              <a:gd name="connsiteY4" fmla="*/ 0 h 2414306"/>
              <a:gd name="connsiteX5" fmla="*/ 1455933 w 2644724"/>
              <a:gd name="connsiteY5" fmla="*/ 80922 h 2414306"/>
              <a:gd name="connsiteX6" fmla="*/ 2299319 w 2644724"/>
              <a:gd name="connsiteY6" fmla="*/ 354733 h 2414306"/>
              <a:gd name="connsiteX7" fmla="*/ 2644724 w 2644724"/>
              <a:gd name="connsiteY7" fmla="*/ 822042 h 2414306"/>
              <a:gd name="connsiteX8" fmla="*/ 2644724 w 2644724"/>
              <a:gd name="connsiteY8" fmla="*/ 2414306 h 2414306"/>
              <a:gd name="connsiteX9" fmla="*/ 2644719 w 2644724"/>
              <a:gd name="connsiteY9" fmla="*/ 1769408 h 2414306"/>
              <a:gd name="connsiteX0" fmla="*/ 8650 w 2644724"/>
              <a:gd name="connsiteY0" fmla="*/ 1758166 h 1769408"/>
              <a:gd name="connsiteX1" fmla="*/ 0 w 2644724"/>
              <a:gd name="connsiteY1" fmla="*/ 822042 h 1769408"/>
              <a:gd name="connsiteX2" fmla="*/ 345405 w 2644724"/>
              <a:gd name="connsiteY2" fmla="*/ 354733 h 1769408"/>
              <a:gd name="connsiteX3" fmla="*/ 1181815 w 2644724"/>
              <a:gd name="connsiteY3" fmla="*/ 88701 h 1769408"/>
              <a:gd name="connsiteX4" fmla="*/ 1324529 w 2644724"/>
              <a:gd name="connsiteY4" fmla="*/ 0 h 1769408"/>
              <a:gd name="connsiteX5" fmla="*/ 1455933 w 2644724"/>
              <a:gd name="connsiteY5" fmla="*/ 80922 h 1769408"/>
              <a:gd name="connsiteX6" fmla="*/ 2299319 w 2644724"/>
              <a:gd name="connsiteY6" fmla="*/ 354733 h 1769408"/>
              <a:gd name="connsiteX7" fmla="*/ 2644724 w 2644724"/>
              <a:gd name="connsiteY7" fmla="*/ 822042 h 1769408"/>
              <a:gd name="connsiteX8" fmla="*/ 2644719 w 2644724"/>
              <a:gd name="connsiteY8" fmla="*/ 1769408 h 1769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4724" h="1769408">
                <a:moveTo>
                  <a:pt x="8650" y="1758166"/>
                </a:moveTo>
                <a:cubicBezTo>
                  <a:pt x="5767" y="1446125"/>
                  <a:pt x="2883" y="1134083"/>
                  <a:pt x="0" y="822042"/>
                </a:cubicBezTo>
                <a:cubicBezTo>
                  <a:pt x="0" y="580785"/>
                  <a:pt x="107938" y="460028"/>
                  <a:pt x="345405" y="354733"/>
                </a:cubicBezTo>
                <a:cubicBezTo>
                  <a:pt x="592364" y="264002"/>
                  <a:pt x="894152" y="229668"/>
                  <a:pt x="1181815" y="88701"/>
                </a:cubicBezTo>
                <a:lnTo>
                  <a:pt x="1324529" y="0"/>
                </a:lnTo>
                <a:lnTo>
                  <a:pt x="1455933" y="80922"/>
                </a:lnTo>
                <a:cubicBezTo>
                  <a:pt x="1743596" y="221889"/>
                  <a:pt x="2052361" y="264002"/>
                  <a:pt x="2299319" y="354733"/>
                </a:cubicBezTo>
                <a:cubicBezTo>
                  <a:pt x="2536786" y="460028"/>
                  <a:pt x="2644724" y="580785"/>
                  <a:pt x="2644724" y="822042"/>
                </a:cubicBezTo>
                <a:cubicBezTo>
                  <a:pt x="2644722" y="1137831"/>
                  <a:pt x="2644721" y="1453619"/>
                  <a:pt x="2644719" y="1769408"/>
                </a:cubicBezTo>
              </a:path>
            </a:pathLst>
          </a:custGeom>
          <a:noFill/>
          <a:ln w="25400" cap="rnd">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person, person, smiling, suit&#10;&#10;Description automatically generated">
            <a:extLst>
              <a:ext uri="{FF2B5EF4-FFF2-40B4-BE49-F238E27FC236}">
                <a16:creationId xmlns:a16="http://schemas.microsoft.com/office/drawing/2014/main" id="{016CDCA8-62AE-9A2F-3AC6-F1234109BCDF}"/>
              </a:ext>
            </a:extLst>
          </p:cNvPr>
          <p:cNvPicPr>
            <a:picLocks noGrp="1" noChangeAspect="1"/>
          </p:cNvPicPr>
          <p:nvPr>
            <p:ph idx="1"/>
          </p:nvPr>
        </p:nvPicPr>
        <p:blipFill rotWithShape="1">
          <a:blip r:embed="rId2"/>
          <a:srcRect t="12045" b="12545"/>
          <a:stretch/>
        </p:blipFill>
        <p:spPr>
          <a:xfrm>
            <a:off x="3004136" y="-7697"/>
            <a:ext cx="3852835" cy="3748892"/>
          </a:xfrm>
          <a:custGeom>
            <a:avLst/>
            <a:gdLst/>
            <a:ahLst/>
            <a:cxnLst/>
            <a:rect l="l" t="t" r="r" b="b"/>
            <a:pathLst>
              <a:path w="3852835" h="3748892">
                <a:moveTo>
                  <a:pt x="2039" y="0"/>
                </a:moveTo>
                <a:lnTo>
                  <a:pt x="3850797" y="0"/>
                </a:lnTo>
                <a:lnTo>
                  <a:pt x="3852835" y="1257182"/>
                </a:lnTo>
                <a:lnTo>
                  <a:pt x="3851825" y="1283709"/>
                </a:lnTo>
                <a:lnTo>
                  <a:pt x="3852834" y="1905677"/>
                </a:lnTo>
                <a:cubicBezTo>
                  <a:pt x="3852834" y="2459920"/>
                  <a:pt x="3695589" y="2737336"/>
                  <a:pt x="3349647" y="2979232"/>
                </a:cubicBezTo>
                <a:cubicBezTo>
                  <a:pt x="2989876" y="3187669"/>
                  <a:pt x="2517644" y="3276872"/>
                  <a:pt x="2098579" y="3600716"/>
                </a:cubicBezTo>
                <a:lnTo>
                  <a:pt x="1923260" y="3748892"/>
                </a:lnTo>
                <a:lnTo>
                  <a:pt x="1754253" y="3600716"/>
                </a:lnTo>
                <a:cubicBezTo>
                  <a:pt x="1335186" y="3276872"/>
                  <a:pt x="862955" y="3187669"/>
                  <a:pt x="503186" y="2979232"/>
                </a:cubicBezTo>
                <a:cubicBezTo>
                  <a:pt x="157244" y="2737336"/>
                  <a:pt x="0" y="2459920"/>
                  <a:pt x="0" y="1905677"/>
                </a:cubicBezTo>
                <a:lnTo>
                  <a:pt x="1008" y="1283653"/>
                </a:lnTo>
                <a:lnTo>
                  <a:pt x="1" y="1257182"/>
                </a:lnTo>
                <a:close/>
              </a:path>
            </a:pathLst>
          </a:custGeom>
        </p:spPr>
      </p:pic>
      <p:pic>
        <p:nvPicPr>
          <p:cNvPr id="5" name="Picture 5">
            <a:extLst>
              <a:ext uri="{FF2B5EF4-FFF2-40B4-BE49-F238E27FC236}">
                <a16:creationId xmlns:a16="http://schemas.microsoft.com/office/drawing/2014/main" id="{A47D2A49-BC0E-69C6-C20D-F82A8BC4EFC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3280" r="1" b="1"/>
          <a:stretch/>
        </p:blipFill>
        <p:spPr>
          <a:xfrm>
            <a:off x="918040" y="2865563"/>
            <a:ext cx="3852835" cy="3992437"/>
          </a:xfrm>
          <a:custGeom>
            <a:avLst/>
            <a:gdLst/>
            <a:ahLst/>
            <a:cxnLst/>
            <a:rect l="l" t="t" r="r" b="b"/>
            <a:pathLst>
              <a:path w="3852835" h="3992437">
                <a:moveTo>
                  <a:pt x="1929575" y="0"/>
                </a:moveTo>
                <a:lnTo>
                  <a:pt x="2098582" y="148176"/>
                </a:lnTo>
                <a:cubicBezTo>
                  <a:pt x="2517649" y="472020"/>
                  <a:pt x="2989880" y="561223"/>
                  <a:pt x="3349649" y="769660"/>
                </a:cubicBezTo>
                <a:cubicBezTo>
                  <a:pt x="3695591" y="1011556"/>
                  <a:pt x="3852835" y="1288972"/>
                  <a:pt x="3852835" y="1843215"/>
                </a:cubicBezTo>
                <a:lnTo>
                  <a:pt x="3851827" y="2465239"/>
                </a:lnTo>
                <a:lnTo>
                  <a:pt x="3852834" y="2491710"/>
                </a:lnTo>
                <a:lnTo>
                  <a:pt x="3850402" y="3992437"/>
                </a:lnTo>
                <a:lnTo>
                  <a:pt x="2433" y="3992437"/>
                </a:lnTo>
                <a:lnTo>
                  <a:pt x="0" y="2491710"/>
                </a:lnTo>
                <a:lnTo>
                  <a:pt x="1010" y="2465183"/>
                </a:lnTo>
                <a:lnTo>
                  <a:pt x="1" y="1843215"/>
                </a:lnTo>
                <a:cubicBezTo>
                  <a:pt x="1" y="1288972"/>
                  <a:pt x="157246" y="1011556"/>
                  <a:pt x="503188" y="769660"/>
                </a:cubicBezTo>
                <a:cubicBezTo>
                  <a:pt x="862959" y="561223"/>
                  <a:pt x="1335191" y="472020"/>
                  <a:pt x="1754256" y="148176"/>
                </a:cubicBezTo>
                <a:close/>
              </a:path>
            </a:pathLst>
          </a:custGeom>
        </p:spPr>
      </p:pic>
      <p:sp>
        <p:nvSpPr>
          <p:cNvPr id="6" name="TextBox 5">
            <a:extLst>
              <a:ext uri="{FF2B5EF4-FFF2-40B4-BE49-F238E27FC236}">
                <a16:creationId xmlns:a16="http://schemas.microsoft.com/office/drawing/2014/main" id="{2A24E2A2-6599-3E9C-DE74-8F755232FA61}"/>
              </a:ext>
            </a:extLst>
          </p:cNvPr>
          <p:cNvSpPr txBox="1"/>
          <p:nvPr/>
        </p:nvSpPr>
        <p:spPr>
          <a:xfrm>
            <a:off x="9801602" y="6657945"/>
            <a:ext cx="239039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a:extLst>
                    <a:ext uri="{A12FA001-AC4F-418D-AE19-62706E023703}">
                      <ahyp:hlinkClr xmlns:ahyp="http://schemas.microsoft.com/office/drawing/2018/hyperlinkcolor" val="tx"/>
                    </a:ext>
                  </a:extLst>
                </a:hlinkClick>
              </a:rPr>
              <a:t>CC BY-ND</a:t>
            </a:r>
            <a:r>
              <a:rPr lang="en-US" sz="700">
                <a:solidFill>
                  <a:srgbClr val="FFFFFF"/>
                </a:solidFill>
              </a:rPr>
              <a:t>.</a:t>
            </a:r>
          </a:p>
        </p:txBody>
      </p:sp>
    </p:spTree>
    <p:extLst>
      <p:ext uri="{BB962C8B-B14F-4D97-AF65-F5344CB8AC3E}">
        <p14:creationId xmlns:p14="http://schemas.microsoft.com/office/powerpoint/2010/main" val="310843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F01343F1-81D4-6449-8712-A3EAA87A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F41E7D-338A-4B13-0D96-F552D60DF9FC}"/>
              </a:ext>
            </a:extLst>
          </p:cNvPr>
          <p:cNvSpPr>
            <a:spLocks noGrp="1"/>
          </p:cNvSpPr>
          <p:nvPr>
            <p:ph type="title"/>
          </p:nvPr>
        </p:nvSpPr>
        <p:spPr>
          <a:xfrm>
            <a:off x="4953000" y="340021"/>
            <a:ext cx="6415149" cy="5565479"/>
          </a:xfrm>
        </p:spPr>
        <p:txBody>
          <a:bodyPr>
            <a:normAutofit/>
          </a:bodyPr>
          <a:lstStyle/>
          <a:p>
            <a:pPr>
              <a:lnSpc>
                <a:spcPct val="90000"/>
              </a:lnSpc>
            </a:pPr>
            <a:r>
              <a:rPr lang="en-US" sz="3000" dirty="0">
                <a:ea typeface="+mj-lt"/>
                <a:cs typeface="+mj-lt"/>
              </a:rPr>
              <a:t>it treats erectile dysfunction. It's caused by just getting older or for other reasons like stress and lack of testosterone it helps with erectile </a:t>
            </a:r>
            <a:r>
              <a:rPr lang="en-US" sz="3000" dirty="0" err="1">
                <a:ea typeface="+mj-lt"/>
                <a:cs typeface="+mj-lt"/>
              </a:rPr>
              <a:t>dysfuntion</a:t>
            </a:r>
            <a:r>
              <a:rPr lang="en-US" sz="3000" dirty="0">
                <a:ea typeface="+mj-lt"/>
                <a:cs typeface="+mj-lt"/>
              </a:rPr>
              <a:t> by making a chemical enzyme called phosphodiesterase type S known as PDES but it helps people yearly.it really only has one side effect sometimes it goes  and effects to long but it also lowers blood pressure but that’s really it</a:t>
            </a:r>
          </a:p>
        </p:txBody>
      </p:sp>
      <p:sp>
        <p:nvSpPr>
          <p:cNvPr id="18" name="Freeform: Shape 12">
            <a:extLst>
              <a:ext uri="{FF2B5EF4-FFF2-40B4-BE49-F238E27FC236}">
                <a16:creationId xmlns:a16="http://schemas.microsoft.com/office/drawing/2014/main" id="{813F9428-6AD6-47CC-8ADB-D2A419CEB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9952" y="1640354"/>
            <a:ext cx="3152219" cy="4265146"/>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37">
            <a:extLst>
              <a:ext uri="{FF2B5EF4-FFF2-40B4-BE49-F238E27FC236}">
                <a16:creationId xmlns:a16="http://schemas.microsoft.com/office/drawing/2014/main" id="{11002637-A93D-D344-8F31-BCD567F576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2093" y="1710905"/>
            <a:ext cx="3047936" cy="4124044"/>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solidFill>
            <a:srgbClr val="FFFFFF"/>
          </a:solidFill>
          <a:ln w="25400"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Diagram&#10;&#10;Description automatically generated">
            <a:extLst>
              <a:ext uri="{FF2B5EF4-FFF2-40B4-BE49-F238E27FC236}">
                <a16:creationId xmlns:a16="http://schemas.microsoft.com/office/drawing/2014/main" id="{06EFC797-33F0-5051-C49B-39C91F47D9D5}"/>
              </a:ext>
            </a:extLst>
          </p:cNvPr>
          <p:cNvPicPr>
            <a:picLocks noChangeAspect="1"/>
          </p:cNvPicPr>
          <p:nvPr/>
        </p:nvPicPr>
        <p:blipFill>
          <a:blip r:embed="rId2"/>
          <a:stretch>
            <a:fillRect/>
          </a:stretch>
        </p:blipFill>
        <p:spPr>
          <a:xfrm>
            <a:off x="1252624" y="2956753"/>
            <a:ext cx="2526874" cy="1598247"/>
          </a:xfrm>
          <a:prstGeom prst="rect">
            <a:avLst/>
          </a:prstGeom>
        </p:spPr>
      </p:pic>
    </p:spTree>
    <p:extLst>
      <p:ext uri="{BB962C8B-B14F-4D97-AF65-F5344CB8AC3E}">
        <p14:creationId xmlns:p14="http://schemas.microsoft.com/office/powerpoint/2010/main" val="302438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D206359A-F1E3-49EE-BBC2-40888C4A36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65700" y="2026"/>
            <a:ext cx="2926300" cy="5030922"/>
            <a:chOff x="9265700" y="2026"/>
            <a:chExt cx="2926300" cy="5030922"/>
          </a:xfrm>
        </p:grpSpPr>
        <p:sp>
          <p:nvSpPr>
            <p:cNvPr id="12" name="Freeform: Shape 11">
              <a:extLst>
                <a:ext uri="{FF2B5EF4-FFF2-40B4-BE49-F238E27FC236}">
                  <a16:creationId xmlns:a16="http://schemas.microsoft.com/office/drawing/2014/main" id="{CED90C42-6A0F-48E8-BF96-7D3E2A39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DA0863A-55F7-4EB0-9451-F3EE4D65D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FE7CFE2-40F6-44B2-8AAD-0C384EEF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F0D6A17-AA80-4608-8660-8D1587A1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useBgFill="1">
        <p:nvSpPr>
          <p:cNvPr id="17" name="Rectangle 16">
            <a:extLst>
              <a:ext uri="{FF2B5EF4-FFF2-40B4-BE49-F238E27FC236}">
                <a16:creationId xmlns:a16="http://schemas.microsoft.com/office/drawing/2014/main" id="{2221D17C-FC00-B547-9BC9-68C219E03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A picture containing indoor, keyboard, close, closeup&#10;&#10;Description automatically generated">
            <a:extLst>
              <a:ext uri="{FF2B5EF4-FFF2-40B4-BE49-F238E27FC236}">
                <a16:creationId xmlns:a16="http://schemas.microsoft.com/office/drawing/2014/main" id="{B3C1FE62-A350-A290-B186-73F53F5A9727}"/>
              </a:ext>
            </a:extLst>
          </p:cNvPr>
          <p:cNvPicPr>
            <a:picLocks noChangeAspect="1"/>
          </p:cNvPicPr>
          <p:nvPr/>
        </p:nvPicPr>
        <p:blipFill rotWithShape="1">
          <a:blip r:embed="rId2"/>
          <a:srcRect/>
          <a:stretch/>
        </p:blipFill>
        <p:spPr>
          <a:xfrm>
            <a:off x="20" y="10"/>
            <a:ext cx="12191979" cy="6857989"/>
          </a:xfrm>
          <a:prstGeom prst="rect">
            <a:avLst/>
          </a:prstGeom>
        </p:spPr>
      </p:pic>
      <p:sp>
        <p:nvSpPr>
          <p:cNvPr id="19" name="Freeform 10">
            <a:extLst>
              <a:ext uri="{FF2B5EF4-FFF2-40B4-BE49-F238E27FC236}">
                <a16:creationId xmlns:a16="http://schemas.microsoft.com/office/drawing/2014/main" id="{D70C3B70-940D-FF4D-A37A-8FFB6A88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9072" y="0"/>
            <a:ext cx="4918667" cy="4387939"/>
          </a:xfrm>
          <a:custGeom>
            <a:avLst/>
            <a:gdLst>
              <a:gd name="connsiteX0" fmla="*/ 0 w 4918667"/>
              <a:gd name="connsiteY0" fmla="*/ 0 h 4387939"/>
              <a:gd name="connsiteX1" fmla="*/ 4918667 w 4918667"/>
              <a:gd name="connsiteY1" fmla="*/ 0 h 4387939"/>
              <a:gd name="connsiteX2" fmla="*/ 4918667 w 4918667"/>
              <a:gd name="connsiteY2" fmla="*/ 2034824 h 4387939"/>
              <a:gd name="connsiteX3" fmla="*/ 4276281 w 4918667"/>
              <a:gd name="connsiteY3" fmla="*/ 3405362 h 4387939"/>
              <a:gd name="connsiteX4" fmla="*/ 2679121 w 4918667"/>
              <a:gd name="connsiteY4" fmla="*/ 4198772 h 4387939"/>
              <a:gd name="connsiteX5" fmla="*/ 2455303 w 4918667"/>
              <a:gd name="connsiteY5" fmla="*/ 4387939 h 4387939"/>
              <a:gd name="connsiteX6" fmla="*/ 2239543 w 4918667"/>
              <a:gd name="connsiteY6" fmla="*/ 4198772 h 4387939"/>
              <a:gd name="connsiteX7" fmla="*/ 642386 w 4918667"/>
              <a:gd name="connsiteY7" fmla="*/ 3405362 h 4387939"/>
              <a:gd name="connsiteX8" fmla="*/ 0 w 4918667"/>
              <a:gd name="connsiteY8" fmla="*/ 2034824 h 4387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18667" h="4387939">
                <a:moveTo>
                  <a:pt x="0" y="0"/>
                </a:moveTo>
                <a:lnTo>
                  <a:pt x="4918667" y="0"/>
                </a:lnTo>
                <a:lnTo>
                  <a:pt x="4918667" y="2034824"/>
                </a:lnTo>
                <a:cubicBezTo>
                  <a:pt x="4918667" y="2742391"/>
                  <a:pt x="4717923" y="3096550"/>
                  <a:pt x="4276281" y="3405362"/>
                </a:cubicBezTo>
                <a:cubicBezTo>
                  <a:pt x="3816986" y="3671461"/>
                  <a:pt x="3214118" y="3785340"/>
                  <a:pt x="2679121" y="4198772"/>
                </a:cubicBezTo>
                <a:lnTo>
                  <a:pt x="2455303" y="4387939"/>
                </a:lnTo>
                <a:lnTo>
                  <a:pt x="2239543" y="4198772"/>
                </a:lnTo>
                <a:cubicBezTo>
                  <a:pt x="1704548" y="3785340"/>
                  <a:pt x="1101678" y="3671461"/>
                  <a:pt x="642386" y="3405362"/>
                </a:cubicBezTo>
                <a:cubicBezTo>
                  <a:pt x="200743" y="3096550"/>
                  <a:pt x="0" y="2742391"/>
                  <a:pt x="0" y="2034824"/>
                </a:cubicBezTo>
                <a:close/>
              </a:path>
            </a:pathLst>
          </a:cu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5AE8B5-DBAA-9526-8668-DA42DDFFE133}"/>
              </a:ext>
            </a:extLst>
          </p:cNvPr>
          <p:cNvSpPr>
            <a:spLocks noGrp="1"/>
          </p:cNvSpPr>
          <p:nvPr>
            <p:ph type="title"/>
          </p:nvPr>
        </p:nvSpPr>
        <p:spPr>
          <a:xfrm>
            <a:off x="6366006" y="201398"/>
            <a:ext cx="4030986" cy="3143063"/>
          </a:xfrm>
        </p:spPr>
        <p:txBody>
          <a:bodyPr vert="horz" lIns="91440" tIns="45720" rIns="91440" bIns="45720" rtlCol="0" anchor="ctr">
            <a:noAutofit/>
          </a:bodyPr>
          <a:lstStyle/>
          <a:p>
            <a:pPr algn="ctr">
              <a:lnSpc>
                <a:spcPct val="90000"/>
              </a:lnSpc>
            </a:pPr>
            <a:r>
              <a:rPr lang="en-US" sz="2500" dirty="0">
                <a:solidFill>
                  <a:srgbClr val="FFFFFF"/>
                </a:solidFill>
              </a:rPr>
              <a:t>Since it helps so many people the production it cost 70$ dollars for one that’s a brand like </a:t>
            </a:r>
            <a:r>
              <a:rPr lang="en-US" sz="2500" dirty="0" err="1">
                <a:solidFill>
                  <a:srgbClr val="FFFFFF"/>
                </a:solidFill>
              </a:rPr>
              <a:t>viagra</a:t>
            </a:r>
            <a:r>
              <a:rPr lang="en-US" sz="2500" dirty="0">
                <a:solidFill>
                  <a:srgbClr val="FFFFFF"/>
                </a:solidFill>
              </a:rPr>
              <a:t> but to just get the main component PDES into a pill will cost 40$ dollars but net total was 500 million in the year 2019</a:t>
            </a:r>
          </a:p>
        </p:txBody>
      </p:sp>
    </p:spTree>
    <p:extLst>
      <p:ext uri="{BB962C8B-B14F-4D97-AF65-F5344CB8AC3E}">
        <p14:creationId xmlns:p14="http://schemas.microsoft.com/office/powerpoint/2010/main" val="213474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useBgFill="1">
        <p:nvSpPr>
          <p:cNvPr id="13" name="Rectangle 12">
            <a:extLst>
              <a:ext uri="{FF2B5EF4-FFF2-40B4-BE49-F238E27FC236}">
                <a16:creationId xmlns:a16="http://schemas.microsoft.com/office/drawing/2014/main" id="{1A5FDB6D-8860-4B5B-AC8B-553BD75B6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76B151-B4C0-C28F-D662-C8983A3E0B0E}"/>
              </a:ext>
            </a:extLst>
          </p:cNvPr>
          <p:cNvSpPr>
            <a:spLocks noGrp="1"/>
          </p:cNvSpPr>
          <p:nvPr>
            <p:ph type="title"/>
          </p:nvPr>
        </p:nvSpPr>
        <p:spPr>
          <a:xfrm>
            <a:off x="3597" y="155491"/>
            <a:ext cx="6264931" cy="5393866"/>
          </a:xfrm>
        </p:spPr>
        <p:txBody>
          <a:bodyPr vert="horz" lIns="91440" tIns="45720" rIns="91440" bIns="45720" rtlCol="0" anchor="b">
            <a:noAutofit/>
          </a:bodyPr>
          <a:lstStyle/>
          <a:p>
            <a:pPr>
              <a:lnSpc>
                <a:spcPct val="90000"/>
              </a:lnSpc>
            </a:pPr>
            <a:r>
              <a:rPr lang="en-US" sz="3000" dirty="0"/>
              <a:t>other brand are </a:t>
            </a:r>
            <a:r>
              <a:rPr lang="en-US" sz="3000" dirty="0" err="1"/>
              <a:t>aronix</a:t>
            </a:r>
            <a:r>
              <a:rPr lang="en-US" sz="3000" dirty="0"/>
              <a:t>, </a:t>
            </a:r>
            <a:r>
              <a:rPr lang="en-US" sz="3000" dirty="0" err="1"/>
              <a:t>liberize</a:t>
            </a:r>
            <a:r>
              <a:rPr lang="en-US" sz="3000" dirty="0"/>
              <a:t>, </a:t>
            </a:r>
            <a:r>
              <a:rPr lang="en-US" sz="3000" dirty="0" err="1"/>
              <a:t>nipatra</a:t>
            </a:r>
            <a:r>
              <a:rPr lang="en-US" sz="3000" dirty="0"/>
              <a:t>, </a:t>
            </a:r>
            <a:r>
              <a:rPr lang="en-US" sz="3000" dirty="0" err="1"/>
              <a:t>revatio</a:t>
            </a:r>
            <a:r>
              <a:rPr lang="en-US" sz="3000" dirty="0"/>
              <a:t>, and </a:t>
            </a:r>
            <a:r>
              <a:rPr lang="en-US" sz="3000" dirty="0" err="1"/>
              <a:t>grandipam</a:t>
            </a:r>
            <a:r>
              <a:rPr lang="en-US" sz="3000" dirty="0"/>
              <a:t> the main component is known as </a:t>
            </a:r>
            <a:r>
              <a:rPr lang="en-US" sz="3000" dirty="0" err="1"/>
              <a:t>sidenfil</a:t>
            </a:r>
            <a:r>
              <a:rPr lang="en-US" sz="3000" dirty="0"/>
              <a:t> the chemical makeup is C22H30N6O45</a:t>
            </a:r>
          </a:p>
          <a:p>
            <a:pPr>
              <a:lnSpc>
                <a:spcPct val="90000"/>
              </a:lnSpc>
            </a:pPr>
            <a:r>
              <a:rPr lang="en-US" sz="3000" dirty="0"/>
              <a:t>I think the side effects are minor for what it helps with and it may even help with different symptoms like blood pressure.</a:t>
            </a:r>
          </a:p>
          <a:p>
            <a:pPr>
              <a:lnSpc>
                <a:spcPct val="90000"/>
              </a:lnSpc>
            </a:pPr>
            <a:endParaRPr lang="en-US" sz="5000" dirty="0"/>
          </a:p>
        </p:txBody>
      </p:sp>
      <p:sp>
        <p:nvSpPr>
          <p:cNvPr id="15" name="Freeform: Shape 14">
            <a:extLst>
              <a:ext uri="{FF2B5EF4-FFF2-40B4-BE49-F238E27FC236}">
                <a16:creationId xmlns:a16="http://schemas.microsoft.com/office/drawing/2014/main" id="{7256DE97-C665-4BA7-BD5D-1793E93F9D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3705" y="1907347"/>
            <a:ext cx="2249810" cy="304413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solidFill>
            <a:schemeClr val="bg2">
              <a:lumMod val="75000"/>
              <a:alpha val="15000"/>
            </a:schemeClr>
          </a:solidFill>
          <a:ln w="25400"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1F65E973-6BE1-4F74-A1F8-904F43A103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82500" y="1824533"/>
            <a:ext cx="2372219"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BA90F420-D650-432D-B9A8-B79DADA7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84543" y="0"/>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3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9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3 h 2294745"/>
              <a:gd name="connsiteX20" fmla="*/ 39706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3"/>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9" y="1845313"/>
                </a:cubicBezTo>
                <a:cubicBezTo>
                  <a:pt x="91821" y="1704061"/>
                  <a:pt x="0" y="1542068"/>
                  <a:pt x="0" y="1218426"/>
                </a:cubicBezTo>
                <a:lnTo>
                  <a:pt x="0" y="1058531"/>
                </a:lnTo>
                <a:lnTo>
                  <a:pt x="0" y="848826"/>
                </a:lnTo>
                <a:lnTo>
                  <a:pt x="0" y="696534"/>
                </a:lnTo>
                <a:lnTo>
                  <a:pt x="0" y="422824"/>
                </a:lnTo>
                <a:lnTo>
                  <a:pt x="0" y="326933"/>
                </a:lnTo>
                <a:cubicBezTo>
                  <a:pt x="0" y="205568"/>
                  <a:pt x="12913" y="106934"/>
                  <a:pt x="39706" y="23601"/>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B12BCEE0-54F6-4A4A-BCF9-6E9F462F6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3339" y="0"/>
            <a:ext cx="2372219" cy="2377558"/>
          </a:xfrm>
          <a:custGeom>
            <a:avLst/>
            <a:gdLst>
              <a:gd name="connsiteX0" fmla="*/ 37572 w 2372219"/>
              <a:gd name="connsiteY0" fmla="*/ 0 h 2377558"/>
              <a:gd name="connsiteX1" fmla="*/ 2334647 w 2372219"/>
              <a:gd name="connsiteY1" fmla="*/ 0 h 2377558"/>
              <a:gd name="connsiteX2" fmla="*/ 2353763 w 2372219"/>
              <a:gd name="connsiteY2" fmla="*/ 76379 h 2377558"/>
              <a:gd name="connsiteX3" fmla="*/ 2372219 w 2372219"/>
              <a:gd name="connsiteY3" fmla="*/ 302680 h 2377558"/>
              <a:gd name="connsiteX4" fmla="*/ 2372219 w 2372219"/>
              <a:gd name="connsiteY4" fmla="*/ 403788 h 2377558"/>
              <a:gd name="connsiteX5" fmla="*/ 2372219 w 2372219"/>
              <a:gd name="connsiteY5" fmla="*/ 692390 h 2377558"/>
              <a:gd name="connsiteX6" fmla="*/ 2372219 w 2372219"/>
              <a:gd name="connsiteY6" fmla="*/ 852968 h 2377558"/>
              <a:gd name="connsiteX7" fmla="*/ 2372219 w 2372219"/>
              <a:gd name="connsiteY7" fmla="*/ 1074083 h 2377558"/>
              <a:gd name="connsiteX8" fmla="*/ 2372219 w 2372219"/>
              <a:gd name="connsiteY8" fmla="*/ 1242678 h 2377558"/>
              <a:gd name="connsiteX9" fmla="*/ 2062403 w 2372219"/>
              <a:gd name="connsiteY9" fmla="*/ 1903673 h 2377558"/>
              <a:gd name="connsiteX10" fmla="*/ 1292111 w 2372219"/>
              <a:gd name="connsiteY10" fmla="*/ 2286325 h 2377558"/>
              <a:gd name="connsiteX11" fmla="*/ 1184165 w 2372219"/>
              <a:gd name="connsiteY11" fmla="*/ 2377558 h 2377558"/>
              <a:gd name="connsiteX12" fmla="*/ 1080107 w 2372219"/>
              <a:gd name="connsiteY12" fmla="*/ 2286325 h 2377558"/>
              <a:gd name="connsiteX13" fmla="*/ 309816 w 2372219"/>
              <a:gd name="connsiteY13" fmla="*/ 1903673 h 2377558"/>
              <a:gd name="connsiteX14" fmla="*/ 0 w 2372219"/>
              <a:gd name="connsiteY14" fmla="*/ 1242678 h 2377558"/>
              <a:gd name="connsiteX15" fmla="*/ 0 w 2372219"/>
              <a:gd name="connsiteY15" fmla="*/ 1074083 h 2377558"/>
              <a:gd name="connsiteX16" fmla="*/ 0 w 2372219"/>
              <a:gd name="connsiteY16" fmla="*/ 852968 h 2377558"/>
              <a:gd name="connsiteX17" fmla="*/ 0 w 2372219"/>
              <a:gd name="connsiteY17" fmla="*/ 692390 h 2377558"/>
              <a:gd name="connsiteX18" fmla="*/ 0 w 2372219"/>
              <a:gd name="connsiteY18" fmla="*/ 403788 h 2377558"/>
              <a:gd name="connsiteX19" fmla="*/ 0 w 2372219"/>
              <a:gd name="connsiteY19" fmla="*/ 302680 h 2377558"/>
              <a:gd name="connsiteX20" fmla="*/ 18456 w 2372219"/>
              <a:gd name="connsiteY20" fmla="*/ 76379 h 2377558"/>
              <a:gd name="connsiteX0" fmla="*/ 2334647 w 2426087"/>
              <a:gd name="connsiteY0" fmla="*/ 0 h 2377558"/>
              <a:gd name="connsiteX1" fmla="*/ 2353763 w 2426087"/>
              <a:gd name="connsiteY1" fmla="*/ 76379 h 2377558"/>
              <a:gd name="connsiteX2" fmla="*/ 2372219 w 2426087"/>
              <a:gd name="connsiteY2" fmla="*/ 302680 h 2377558"/>
              <a:gd name="connsiteX3" fmla="*/ 2372219 w 2426087"/>
              <a:gd name="connsiteY3" fmla="*/ 403788 h 2377558"/>
              <a:gd name="connsiteX4" fmla="*/ 2372219 w 2426087"/>
              <a:gd name="connsiteY4" fmla="*/ 692390 h 2377558"/>
              <a:gd name="connsiteX5" fmla="*/ 2372219 w 2426087"/>
              <a:gd name="connsiteY5" fmla="*/ 852968 h 2377558"/>
              <a:gd name="connsiteX6" fmla="*/ 2372219 w 2426087"/>
              <a:gd name="connsiteY6" fmla="*/ 1074083 h 2377558"/>
              <a:gd name="connsiteX7" fmla="*/ 2372219 w 2426087"/>
              <a:gd name="connsiteY7" fmla="*/ 1242678 h 2377558"/>
              <a:gd name="connsiteX8" fmla="*/ 2062403 w 2426087"/>
              <a:gd name="connsiteY8" fmla="*/ 1903673 h 2377558"/>
              <a:gd name="connsiteX9" fmla="*/ 1292111 w 2426087"/>
              <a:gd name="connsiteY9" fmla="*/ 2286325 h 2377558"/>
              <a:gd name="connsiteX10" fmla="*/ 1184165 w 2426087"/>
              <a:gd name="connsiteY10" fmla="*/ 2377558 h 2377558"/>
              <a:gd name="connsiteX11" fmla="*/ 1080107 w 2426087"/>
              <a:gd name="connsiteY11" fmla="*/ 2286325 h 2377558"/>
              <a:gd name="connsiteX12" fmla="*/ 309816 w 2426087"/>
              <a:gd name="connsiteY12" fmla="*/ 1903673 h 2377558"/>
              <a:gd name="connsiteX13" fmla="*/ 0 w 2426087"/>
              <a:gd name="connsiteY13" fmla="*/ 1242678 h 2377558"/>
              <a:gd name="connsiteX14" fmla="*/ 0 w 2426087"/>
              <a:gd name="connsiteY14" fmla="*/ 1074083 h 2377558"/>
              <a:gd name="connsiteX15" fmla="*/ 0 w 2426087"/>
              <a:gd name="connsiteY15" fmla="*/ 852968 h 2377558"/>
              <a:gd name="connsiteX16" fmla="*/ 0 w 2426087"/>
              <a:gd name="connsiteY16" fmla="*/ 692390 h 2377558"/>
              <a:gd name="connsiteX17" fmla="*/ 0 w 2426087"/>
              <a:gd name="connsiteY17" fmla="*/ 403788 h 2377558"/>
              <a:gd name="connsiteX18" fmla="*/ 0 w 2426087"/>
              <a:gd name="connsiteY18" fmla="*/ 302680 h 2377558"/>
              <a:gd name="connsiteX19" fmla="*/ 18456 w 2426087"/>
              <a:gd name="connsiteY19" fmla="*/ 76379 h 2377558"/>
              <a:gd name="connsiteX20" fmla="*/ 37572 w 2426087"/>
              <a:gd name="connsiteY20" fmla="*/ 0 h 2377558"/>
              <a:gd name="connsiteX21" fmla="*/ 2426087 w 2426087"/>
              <a:gd name="connsiteY21" fmla="*/ 91440 h 2377558"/>
              <a:gd name="connsiteX0" fmla="*/ 2334647 w 2372219"/>
              <a:gd name="connsiteY0" fmla="*/ 0 h 2377558"/>
              <a:gd name="connsiteX1" fmla="*/ 2353763 w 2372219"/>
              <a:gd name="connsiteY1" fmla="*/ 76379 h 2377558"/>
              <a:gd name="connsiteX2" fmla="*/ 2372219 w 2372219"/>
              <a:gd name="connsiteY2" fmla="*/ 302680 h 2377558"/>
              <a:gd name="connsiteX3" fmla="*/ 2372219 w 2372219"/>
              <a:gd name="connsiteY3" fmla="*/ 403788 h 2377558"/>
              <a:gd name="connsiteX4" fmla="*/ 2372219 w 2372219"/>
              <a:gd name="connsiteY4" fmla="*/ 692390 h 2377558"/>
              <a:gd name="connsiteX5" fmla="*/ 2372219 w 2372219"/>
              <a:gd name="connsiteY5" fmla="*/ 852968 h 2377558"/>
              <a:gd name="connsiteX6" fmla="*/ 2372219 w 2372219"/>
              <a:gd name="connsiteY6" fmla="*/ 1074083 h 2377558"/>
              <a:gd name="connsiteX7" fmla="*/ 2372219 w 2372219"/>
              <a:gd name="connsiteY7" fmla="*/ 1242678 h 2377558"/>
              <a:gd name="connsiteX8" fmla="*/ 2062403 w 2372219"/>
              <a:gd name="connsiteY8" fmla="*/ 1903673 h 2377558"/>
              <a:gd name="connsiteX9" fmla="*/ 1292111 w 2372219"/>
              <a:gd name="connsiteY9" fmla="*/ 2286325 h 2377558"/>
              <a:gd name="connsiteX10" fmla="*/ 1184165 w 2372219"/>
              <a:gd name="connsiteY10" fmla="*/ 2377558 h 2377558"/>
              <a:gd name="connsiteX11" fmla="*/ 1080107 w 2372219"/>
              <a:gd name="connsiteY11" fmla="*/ 2286325 h 2377558"/>
              <a:gd name="connsiteX12" fmla="*/ 309816 w 2372219"/>
              <a:gd name="connsiteY12" fmla="*/ 1903673 h 2377558"/>
              <a:gd name="connsiteX13" fmla="*/ 0 w 2372219"/>
              <a:gd name="connsiteY13" fmla="*/ 1242678 h 2377558"/>
              <a:gd name="connsiteX14" fmla="*/ 0 w 2372219"/>
              <a:gd name="connsiteY14" fmla="*/ 1074083 h 2377558"/>
              <a:gd name="connsiteX15" fmla="*/ 0 w 2372219"/>
              <a:gd name="connsiteY15" fmla="*/ 852968 h 2377558"/>
              <a:gd name="connsiteX16" fmla="*/ 0 w 2372219"/>
              <a:gd name="connsiteY16" fmla="*/ 692390 h 2377558"/>
              <a:gd name="connsiteX17" fmla="*/ 0 w 2372219"/>
              <a:gd name="connsiteY17" fmla="*/ 403788 h 2377558"/>
              <a:gd name="connsiteX18" fmla="*/ 0 w 2372219"/>
              <a:gd name="connsiteY18" fmla="*/ 302680 h 2377558"/>
              <a:gd name="connsiteX19" fmla="*/ 18456 w 2372219"/>
              <a:gd name="connsiteY19" fmla="*/ 76379 h 2377558"/>
              <a:gd name="connsiteX20" fmla="*/ 37572 w 2372219"/>
              <a:gd name="connsiteY20" fmla="*/ 0 h 237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72219" h="2377558">
                <a:moveTo>
                  <a:pt x="2334647" y="0"/>
                </a:moveTo>
                <a:lnTo>
                  <a:pt x="2353763" y="76379"/>
                </a:lnTo>
                <a:cubicBezTo>
                  <a:pt x="2366168" y="142708"/>
                  <a:pt x="2372219" y="217368"/>
                  <a:pt x="2372219" y="302680"/>
                </a:cubicBezTo>
                <a:lnTo>
                  <a:pt x="2372219" y="403788"/>
                </a:lnTo>
                <a:lnTo>
                  <a:pt x="2372219" y="692390"/>
                </a:lnTo>
                <a:lnTo>
                  <a:pt x="2372219" y="852968"/>
                </a:lnTo>
                <a:lnTo>
                  <a:pt x="2372219" y="1074083"/>
                </a:lnTo>
                <a:lnTo>
                  <a:pt x="2372219" y="1242678"/>
                </a:lnTo>
                <a:cubicBezTo>
                  <a:pt x="2372219" y="1583929"/>
                  <a:pt x="2275402" y="1754736"/>
                  <a:pt x="2062403" y="1903673"/>
                </a:cubicBezTo>
                <a:cubicBezTo>
                  <a:pt x="1840890" y="2032009"/>
                  <a:pt x="1550133" y="2086932"/>
                  <a:pt x="1292111" y="2286325"/>
                </a:cubicBezTo>
                <a:lnTo>
                  <a:pt x="1184165" y="2377558"/>
                </a:lnTo>
                <a:lnTo>
                  <a:pt x="1080107" y="2286325"/>
                </a:lnTo>
                <a:cubicBezTo>
                  <a:pt x="822085" y="2086932"/>
                  <a:pt x="531327" y="2032009"/>
                  <a:pt x="309816" y="1903673"/>
                </a:cubicBezTo>
                <a:cubicBezTo>
                  <a:pt x="96817" y="1754736"/>
                  <a:pt x="0" y="1583929"/>
                  <a:pt x="0" y="1242678"/>
                </a:cubicBezTo>
                <a:lnTo>
                  <a:pt x="0" y="1074083"/>
                </a:lnTo>
                <a:lnTo>
                  <a:pt x="0" y="852968"/>
                </a:lnTo>
                <a:lnTo>
                  <a:pt x="0" y="692390"/>
                </a:lnTo>
                <a:lnTo>
                  <a:pt x="0" y="403788"/>
                </a:lnTo>
                <a:lnTo>
                  <a:pt x="0" y="302680"/>
                </a:lnTo>
                <a:cubicBezTo>
                  <a:pt x="0" y="217368"/>
                  <a:pt x="6051" y="142708"/>
                  <a:pt x="18456" y="76379"/>
                </a:cubicBezTo>
                <a:lnTo>
                  <a:pt x="37572" y="0"/>
                </a:ln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00B2D6BD-F9F9-4F08-B525-CCCB58ECE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4672" y="0"/>
            <a:ext cx="1607328" cy="2294745"/>
          </a:xfrm>
          <a:custGeom>
            <a:avLst/>
            <a:gdLst>
              <a:gd name="connsiteX0" fmla="*/ 49162 w 1607328"/>
              <a:gd name="connsiteY0" fmla="*/ 0 h 2294745"/>
              <a:gd name="connsiteX1" fmla="*/ 1607328 w 1607328"/>
              <a:gd name="connsiteY1" fmla="*/ 0 h 2294745"/>
              <a:gd name="connsiteX2" fmla="*/ 1607328 w 1607328"/>
              <a:gd name="connsiteY2" fmla="*/ 2000018 h 2294745"/>
              <a:gd name="connsiteX3" fmla="*/ 1603693 w 1607328"/>
              <a:gd name="connsiteY3" fmla="*/ 2001495 h 2294745"/>
              <a:gd name="connsiteX4" fmla="*/ 1225436 w 1607328"/>
              <a:gd name="connsiteY4" fmla="*/ 2208220 h 2294745"/>
              <a:gd name="connsiteX5" fmla="*/ 1123061 w 1607328"/>
              <a:gd name="connsiteY5" fmla="*/ 2294745 h 2294745"/>
              <a:gd name="connsiteX6" fmla="*/ 1024372 w 1607328"/>
              <a:gd name="connsiteY6" fmla="*/ 2208220 h 2294745"/>
              <a:gd name="connsiteX7" fmla="*/ 293828 w 1607328"/>
              <a:gd name="connsiteY7" fmla="*/ 1845313 h 2294745"/>
              <a:gd name="connsiteX8" fmla="*/ 0 w 1607328"/>
              <a:gd name="connsiteY8" fmla="*/ 1218426 h 2294745"/>
              <a:gd name="connsiteX9" fmla="*/ 0 w 1607328"/>
              <a:gd name="connsiteY9" fmla="*/ 1058531 h 2294745"/>
              <a:gd name="connsiteX10" fmla="*/ 0 w 1607328"/>
              <a:gd name="connsiteY10" fmla="*/ 848826 h 2294745"/>
              <a:gd name="connsiteX11" fmla="*/ 0 w 1607328"/>
              <a:gd name="connsiteY11" fmla="*/ 696534 h 2294745"/>
              <a:gd name="connsiteX12" fmla="*/ 0 w 1607328"/>
              <a:gd name="connsiteY12" fmla="*/ 422824 h 2294745"/>
              <a:gd name="connsiteX13" fmla="*/ 0 w 1607328"/>
              <a:gd name="connsiteY13" fmla="*/ 326933 h 2294745"/>
              <a:gd name="connsiteX14" fmla="*/ 39706 w 1607328"/>
              <a:gd name="connsiteY14"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07328" h="2294745">
                <a:moveTo>
                  <a:pt x="49162" y="0"/>
                </a:moveTo>
                <a:lnTo>
                  <a:pt x="1607328" y="0"/>
                </a:lnTo>
                <a:lnTo>
                  <a:pt x="1607328" y="2000018"/>
                </a:lnTo>
                <a:lnTo>
                  <a:pt x="1603693" y="2001495"/>
                </a:lnTo>
                <a:cubicBezTo>
                  <a:pt x="1477906" y="2053369"/>
                  <a:pt x="1347790" y="2113667"/>
                  <a:pt x="1225436"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3"/>
                </a:lnTo>
                <a:cubicBezTo>
                  <a:pt x="0" y="205568"/>
                  <a:pt x="12912" y="106934"/>
                  <a:pt x="39706" y="23601"/>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652D810-CEED-48AE-A699-6F42BCBE8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23468" y="-768"/>
            <a:ext cx="1668532" cy="2378326"/>
          </a:xfrm>
          <a:custGeom>
            <a:avLst/>
            <a:gdLst>
              <a:gd name="connsiteX0" fmla="*/ 37572 w 1668532"/>
              <a:gd name="connsiteY0" fmla="*/ 0 h 2377558"/>
              <a:gd name="connsiteX1" fmla="*/ 1668532 w 1668532"/>
              <a:gd name="connsiteY1" fmla="*/ 0 h 2377558"/>
              <a:gd name="connsiteX2" fmla="*/ 1668532 w 1668532"/>
              <a:gd name="connsiteY2" fmla="*/ 2078004 h 2377558"/>
              <a:gd name="connsiteX3" fmla="*/ 1590818 w 1668532"/>
              <a:gd name="connsiteY3" fmla="*/ 2111466 h 2377558"/>
              <a:gd name="connsiteX4" fmla="*/ 1292111 w 1668532"/>
              <a:gd name="connsiteY4" fmla="*/ 2286325 h 2377558"/>
              <a:gd name="connsiteX5" fmla="*/ 1184165 w 1668532"/>
              <a:gd name="connsiteY5" fmla="*/ 2377558 h 2377558"/>
              <a:gd name="connsiteX6" fmla="*/ 1080107 w 1668532"/>
              <a:gd name="connsiteY6" fmla="*/ 2286325 h 2377558"/>
              <a:gd name="connsiteX7" fmla="*/ 309815 w 1668532"/>
              <a:gd name="connsiteY7" fmla="*/ 1903673 h 2377558"/>
              <a:gd name="connsiteX8" fmla="*/ 0 w 1668532"/>
              <a:gd name="connsiteY8" fmla="*/ 1242678 h 2377558"/>
              <a:gd name="connsiteX9" fmla="*/ 0 w 1668532"/>
              <a:gd name="connsiteY9" fmla="*/ 1074083 h 2377558"/>
              <a:gd name="connsiteX10" fmla="*/ 0 w 1668532"/>
              <a:gd name="connsiteY10" fmla="*/ 852968 h 2377558"/>
              <a:gd name="connsiteX11" fmla="*/ 0 w 1668532"/>
              <a:gd name="connsiteY11" fmla="*/ 692390 h 2377558"/>
              <a:gd name="connsiteX12" fmla="*/ 0 w 1668532"/>
              <a:gd name="connsiteY12" fmla="*/ 403788 h 2377558"/>
              <a:gd name="connsiteX13" fmla="*/ 0 w 1668532"/>
              <a:gd name="connsiteY13" fmla="*/ 302680 h 2377558"/>
              <a:gd name="connsiteX14" fmla="*/ 18456 w 1668532"/>
              <a:gd name="connsiteY14" fmla="*/ 76379 h 2377558"/>
              <a:gd name="connsiteX0" fmla="*/ 37572 w 1668532"/>
              <a:gd name="connsiteY0" fmla="*/ 0 h 2377558"/>
              <a:gd name="connsiteX1" fmla="*/ 1668532 w 1668532"/>
              <a:gd name="connsiteY1" fmla="*/ 0 h 2377558"/>
              <a:gd name="connsiteX2" fmla="*/ 1668532 w 1668532"/>
              <a:gd name="connsiteY2" fmla="*/ 2078004 h 2377558"/>
              <a:gd name="connsiteX3" fmla="*/ 1590818 w 1668532"/>
              <a:gd name="connsiteY3" fmla="*/ 2111466 h 2377558"/>
              <a:gd name="connsiteX4" fmla="*/ 1292111 w 1668532"/>
              <a:gd name="connsiteY4" fmla="*/ 2286325 h 2377558"/>
              <a:gd name="connsiteX5" fmla="*/ 1184165 w 1668532"/>
              <a:gd name="connsiteY5" fmla="*/ 2377558 h 2377558"/>
              <a:gd name="connsiteX6" fmla="*/ 1080107 w 1668532"/>
              <a:gd name="connsiteY6" fmla="*/ 2286325 h 2377558"/>
              <a:gd name="connsiteX7" fmla="*/ 309815 w 1668532"/>
              <a:gd name="connsiteY7" fmla="*/ 1903673 h 2377558"/>
              <a:gd name="connsiteX8" fmla="*/ 0 w 1668532"/>
              <a:gd name="connsiteY8" fmla="*/ 1242678 h 2377558"/>
              <a:gd name="connsiteX9" fmla="*/ 0 w 1668532"/>
              <a:gd name="connsiteY9" fmla="*/ 1074083 h 2377558"/>
              <a:gd name="connsiteX10" fmla="*/ 0 w 1668532"/>
              <a:gd name="connsiteY10" fmla="*/ 852968 h 2377558"/>
              <a:gd name="connsiteX11" fmla="*/ 0 w 1668532"/>
              <a:gd name="connsiteY11" fmla="*/ 692390 h 2377558"/>
              <a:gd name="connsiteX12" fmla="*/ 0 w 1668532"/>
              <a:gd name="connsiteY12" fmla="*/ 403788 h 2377558"/>
              <a:gd name="connsiteX13" fmla="*/ 0 w 1668532"/>
              <a:gd name="connsiteY13" fmla="*/ 302680 h 2377558"/>
              <a:gd name="connsiteX14" fmla="*/ 18456 w 1668532"/>
              <a:gd name="connsiteY14" fmla="*/ 76379 h 2377558"/>
              <a:gd name="connsiteX15" fmla="*/ 129012 w 1668532"/>
              <a:gd name="connsiteY15" fmla="*/ 91440 h 2377558"/>
              <a:gd name="connsiteX0" fmla="*/ 1668532 w 1668532"/>
              <a:gd name="connsiteY0" fmla="*/ 0 h 2377558"/>
              <a:gd name="connsiteX1" fmla="*/ 1668532 w 1668532"/>
              <a:gd name="connsiteY1" fmla="*/ 2078004 h 2377558"/>
              <a:gd name="connsiteX2" fmla="*/ 1590818 w 1668532"/>
              <a:gd name="connsiteY2" fmla="*/ 2111466 h 2377558"/>
              <a:gd name="connsiteX3" fmla="*/ 1292111 w 1668532"/>
              <a:gd name="connsiteY3" fmla="*/ 2286325 h 2377558"/>
              <a:gd name="connsiteX4" fmla="*/ 1184165 w 1668532"/>
              <a:gd name="connsiteY4" fmla="*/ 2377558 h 2377558"/>
              <a:gd name="connsiteX5" fmla="*/ 1080107 w 1668532"/>
              <a:gd name="connsiteY5" fmla="*/ 2286325 h 2377558"/>
              <a:gd name="connsiteX6" fmla="*/ 309815 w 1668532"/>
              <a:gd name="connsiteY6" fmla="*/ 1903673 h 2377558"/>
              <a:gd name="connsiteX7" fmla="*/ 0 w 1668532"/>
              <a:gd name="connsiteY7" fmla="*/ 1242678 h 2377558"/>
              <a:gd name="connsiteX8" fmla="*/ 0 w 1668532"/>
              <a:gd name="connsiteY8" fmla="*/ 1074083 h 2377558"/>
              <a:gd name="connsiteX9" fmla="*/ 0 w 1668532"/>
              <a:gd name="connsiteY9" fmla="*/ 852968 h 2377558"/>
              <a:gd name="connsiteX10" fmla="*/ 0 w 1668532"/>
              <a:gd name="connsiteY10" fmla="*/ 692390 h 2377558"/>
              <a:gd name="connsiteX11" fmla="*/ 0 w 1668532"/>
              <a:gd name="connsiteY11" fmla="*/ 403788 h 2377558"/>
              <a:gd name="connsiteX12" fmla="*/ 0 w 1668532"/>
              <a:gd name="connsiteY12" fmla="*/ 302680 h 2377558"/>
              <a:gd name="connsiteX13" fmla="*/ 18456 w 1668532"/>
              <a:gd name="connsiteY13" fmla="*/ 76379 h 2377558"/>
              <a:gd name="connsiteX14" fmla="*/ 129012 w 1668532"/>
              <a:gd name="connsiteY14" fmla="*/ 91440 h 2377558"/>
              <a:gd name="connsiteX0" fmla="*/ 1668532 w 1668532"/>
              <a:gd name="connsiteY0" fmla="*/ 2010028 h 2309582"/>
              <a:gd name="connsiteX1" fmla="*/ 1590818 w 1668532"/>
              <a:gd name="connsiteY1" fmla="*/ 2043490 h 2309582"/>
              <a:gd name="connsiteX2" fmla="*/ 1292111 w 1668532"/>
              <a:gd name="connsiteY2" fmla="*/ 2218349 h 2309582"/>
              <a:gd name="connsiteX3" fmla="*/ 1184165 w 1668532"/>
              <a:gd name="connsiteY3" fmla="*/ 2309582 h 2309582"/>
              <a:gd name="connsiteX4" fmla="*/ 1080107 w 1668532"/>
              <a:gd name="connsiteY4" fmla="*/ 2218349 h 2309582"/>
              <a:gd name="connsiteX5" fmla="*/ 309815 w 1668532"/>
              <a:gd name="connsiteY5" fmla="*/ 1835697 h 2309582"/>
              <a:gd name="connsiteX6" fmla="*/ 0 w 1668532"/>
              <a:gd name="connsiteY6" fmla="*/ 1174702 h 2309582"/>
              <a:gd name="connsiteX7" fmla="*/ 0 w 1668532"/>
              <a:gd name="connsiteY7" fmla="*/ 1006107 h 2309582"/>
              <a:gd name="connsiteX8" fmla="*/ 0 w 1668532"/>
              <a:gd name="connsiteY8" fmla="*/ 784992 h 2309582"/>
              <a:gd name="connsiteX9" fmla="*/ 0 w 1668532"/>
              <a:gd name="connsiteY9" fmla="*/ 624414 h 2309582"/>
              <a:gd name="connsiteX10" fmla="*/ 0 w 1668532"/>
              <a:gd name="connsiteY10" fmla="*/ 335812 h 2309582"/>
              <a:gd name="connsiteX11" fmla="*/ 0 w 1668532"/>
              <a:gd name="connsiteY11" fmla="*/ 234704 h 2309582"/>
              <a:gd name="connsiteX12" fmla="*/ 18456 w 1668532"/>
              <a:gd name="connsiteY12" fmla="*/ 8403 h 2309582"/>
              <a:gd name="connsiteX13" fmla="*/ 129012 w 1668532"/>
              <a:gd name="connsiteY13" fmla="*/ 23464 h 2309582"/>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853736 h 2378326"/>
              <a:gd name="connsiteX9" fmla="*/ 0 w 1668532"/>
              <a:gd name="connsiteY9" fmla="*/ 693158 h 2378326"/>
              <a:gd name="connsiteX10" fmla="*/ 0 w 1668532"/>
              <a:gd name="connsiteY10" fmla="*/ 404556 h 2378326"/>
              <a:gd name="connsiteX11" fmla="*/ 0 w 1668532"/>
              <a:gd name="connsiteY11" fmla="*/ 303448 h 2378326"/>
              <a:gd name="connsiteX12" fmla="*/ 18456 w 1668532"/>
              <a:gd name="connsiteY12" fmla="*/ 77147 h 2378326"/>
              <a:gd name="connsiteX13" fmla="*/ 27582 w 1668532"/>
              <a:gd name="connsiteY13"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853736 h 2378326"/>
              <a:gd name="connsiteX9" fmla="*/ 0 w 1668532"/>
              <a:gd name="connsiteY9" fmla="*/ 693158 h 2378326"/>
              <a:gd name="connsiteX10" fmla="*/ 0 w 1668532"/>
              <a:gd name="connsiteY10" fmla="*/ 303448 h 2378326"/>
              <a:gd name="connsiteX11" fmla="*/ 18456 w 1668532"/>
              <a:gd name="connsiteY11" fmla="*/ 77147 h 2378326"/>
              <a:gd name="connsiteX12" fmla="*/ 27582 w 1668532"/>
              <a:gd name="connsiteY12"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853736 h 2378326"/>
              <a:gd name="connsiteX9" fmla="*/ 0 w 1668532"/>
              <a:gd name="connsiteY9" fmla="*/ 303448 h 2378326"/>
              <a:gd name="connsiteX10" fmla="*/ 18456 w 1668532"/>
              <a:gd name="connsiteY10" fmla="*/ 77147 h 2378326"/>
              <a:gd name="connsiteX11" fmla="*/ 27582 w 1668532"/>
              <a:gd name="connsiteY11"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303448 h 2378326"/>
              <a:gd name="connsiteX9" fmla="*/ 18456 w 1668532"/>
              <a:gd name="connsiteY9" fmla="*/ 77147 h 2378326"/>
              <a:gd name="connsiteX10" fmla="*/ 27582 w 1668532"/>
              <a:gd name="connsiteY10"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303448 h 2378326"/>
              <a:gd name="connsiteX8" fmla="*/ 18456 w 1668532"/>
              <a:gd name="connsiteY8" fmla="*/ 77147 h 2378326"/>
              <a:gd name="connsiteX9" fmla="*/ 27582 w 1668532"/>
              <a:gd name="connsiteY9" fmla="*/ 0 h 2378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8532" h="2378326">
                <a:moveTo>
                  <a:pt x="1668532" y="2078772"/>
                </a:moveTo>
                <a:lnTo>
                  <a:pt x="1590818" y="2112234"/>
                </a:lnTo>
                <a:cubicBezTo>
                  <a:pt x="1490231" y="2157864"/>
                  <a:pt x="1388869" y="2212320"/>
                  <a:pt x="1292111" y="2287093"/>
                </a:cubicBezTo>
                <a:lnTo>
                  <a:pt x="1184165" y="2378326"/>
                </a:lnTo>
                <a:lnTo>
                  <a:pt x="1080107" y="2287093"/>
                </a:lnTo>
                <a:cubicBezTo>
                  <a:pt x="822085" y="2087700"/>
                  <a:pt x="531327" y="2032777"/>
                  <a:pt x="309815" y="1904441"/>
                </a:cubicBezTo>
                <a:cubicBezTo>
                  <a:pt x="96816" y="1755504"/>
                  <a:pt x="0" y="1584697"/>
                  <a:pt x="0" y="1243446"/>
                </a:cubicBezTo>
                <a:lnTo>
                  <a:pt x="0" y="303448"/>
                </a:lnTo>
                <a:cubicBezTo>
                  <a:pt x="0" y="218136"/>
                  <a:pt x="6051" y="143476"/>
                  <a:pt x="18456" y="77147"/>
                </a:cubicBezTo>
                <a:cubicBezTo>
                  <a:pt x="24828" y="51687"/>
                  <a:pt x="27582" y="0"/>
                  <a:pt x="27582" y="0"/>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7238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arrakeshVTI">
  <a:themeElements>
    <a:clrScheme name="AnalogousFromRegularSeedLeftStep">
      <a:dk1>
        <a:srgbClr val="000000"/>
      </a:dk1>
      <a:lt1>
        <a:srgbClr val="FFFFFF"/>
      </a:lt1>
      <a:dk2>
        <a:srgbClr val="1B2C30"/>
      </a:dk2>
      <a:lt2>
        <a:srgbClr val="F2F3F0"/>
      </a:lt2>
      <a:accent1>
        <a:srgbClr val="8B40D0"/>
      </a:accent1>
      <a:accent2>
        <a:srgbClr val="5042C4"/>
      </a:accent2>
      <a:accent3>
        <a:srgbClr val="406CD0"/>
      </a:accent3>
      <a:accent4>
        <a:srgbClr val="2E96BE"/>
      </a:accent4>
      <a:accent5>
        <a:srgbClr val="3BC0AD"/>
      </a:accent5>
      <a:accent6>
        <a:srgbClr val="2EBE6E"/>
      </a:accent6>
      <a:hlink>
        <a:srgbClr val="649A33"/>
      </a:hlink>
      <a:folHlink>
        <a:srgbClr val="7F7F7F"/>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MarrakeshVTI</vt:lpstr>
      <vt:lpstr>Viagra (Vasodilator)</vt:lpstr>
      <vt:lpstr>The man to invent was Doctor Nicholas Terret where in March 27th, 1998 he made the drug as a high blood pressure alternative and it became widely used by everyone in 1998.</vt:lpstr>
      <vt:lpstr>it treats erectile dysfunction. It's caused by just getting older or for other reasons like stress and lack of testosterone it helps with erectile dysfuntion by making a chemical enzyme called phosphodiesterase type S known as PDES but it helps people yearly.it really only has one side effect sometimes it goes  and effects to long but it also lowers blood pressure but that’s really it</vt:lpstr>
      <vt:lpstr>Since it helps so many people the production it cost 70$ dollars for one that’s a brand like viagra but to just get the main component PDES into a pill will cost 40$ dollars but net total was 500 million in the year 2019</vt:lpstr>
      <vt:lpstr>other brand are aronix, liberize, nipatra, revatio, and grandipam the main component is known as sidenfil the chemical makeup is C22H30N6O45 I think the side effects are minor for what it helps with and it may even help with different symptoms like blood pressure.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Julius Chapa</cp:lastModifiedBy>
  <cp:revision>108</cp:revision>
  <dcterms:created xsi:type="dcterms:W3CDTF">2022-05-25T03:20:43Z</dcterms:created>
  <dcterms:modified xsi:type="dcterms:W3CDTF">2022-06-01T16:01:43Z</dcterms:modified>
</cp:coreProperties>
</file>