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456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D0BCB-CD96-4950-80FA-E113A2FC0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1E2809-9930-41AE-B4DD-960A2CDDF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208472-E969-4A37-93A1-A74FD7307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72A512-8F4C-4012-B2B6-719EDF94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134A06-DE19-4F53-9683-34C0D423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5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F430D1-D434-46B1-97AA-A48D5EBF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77CABBA-6678-4032-AA97-18DEC42C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C9C6A4-69B6-4157-B153-397E6C945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6E69C8-52EA-4E51-BACC-4AC5E76E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D59AE7-4F20-458E-B308-F1EFA2B0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8672E52-800C-4707-9A28-FFDE6A7E8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86148F-8A17-45B9-AE47-7227A6FE0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623B5B-6E07-4910-987D-0E9E1A0D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137E38-8AAF-4AED-A454-141C99F6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0180D3-049C-4A27-A3E3-6E243209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8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E0D664-600D-440A-B6F5-4EA08FE0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BD8A0D-1F8B-4E92-B594-6436721B9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AC34D7-B3C1-4C60-B86F-A8FEACCA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7512B4-3FD4-47D8-8B25-2AA4F83F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F3FF15-F7E9-4A6D-9457-31828408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C4B1F4-163A-4032-8315-BA02D803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162CEA-7F2D-447C-A075-E4134A890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82FE8A-71DA-4E66-9F73-93FA4A2F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57BF39-DB31-4100-8518-829B233B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FB2B8B-FF28-42CA-82C9-B0370510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6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1F1F9-BB45-4D5F-8233-19B47D49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B7D23F-3233-47F5-BA07-E9E987D26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5F38EE-79A5-472B-AD98-E21D3D299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985F77-99EA-44A2-9A08-4808CF05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BCB8B8-8392-498D-B4E6-68E3BF3D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B2BB9F-A8E0-4129-AFB7-5FE9A694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9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CC73C7-3C47-40D1-B07A-A31F1AE4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81B89A-7BDE-4C6B-B2D3-5CEF1E1EC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309D6B-2329-4F2D-B73F-DCB0CF53D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637F9EE-3AA3-4CEA-A2B8-A3DFBA45E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055243-26CA-4A06-8B97-7CDC7F32D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2E21450-1218-4098-9D7F-B342DECD7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B3626C4-628E-467B-A37D-02954B07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669AB3E-326C-42DF-9268-DB3B05A9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5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DCBF79-8336-4634-93AC-311FAAF1B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638096-C8B6-425F-8C2A-FD8E3B13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BBB6041-B420-4C0E-843C-5FE8423B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1147C3-180E-494A-8FC2-21779A45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4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AE641F-5C25-4E2E-A9B1-A5267915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833C52C-98D6-4E08-B044-DC4384CC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2E6721-BAE6-4512-B5FA-88DD4099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0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B651A7-E8B8-42FC-AA91-4D8988668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7D2BB2-E991-403C-94E4-C8B9568BB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9758159-8C4F-4526-B261-023EF2849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A21262-AE33-4648-A4C8-D96038E37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6CFE4C-F82F-4495-A9A0-2EF4185B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683B22-D044-449F-BE8E-2D43BF77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4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D88676-AD83-41A4-B2CD-8FD80387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48D7A54-1452-4C26-BAC8-D020FE004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2DF330-59DB-4D2E-B3AB-B5F99D3BC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63C83B-8724-4594-9F45-FCB2E743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812312-7D50-4BF4-A20D-DCB82567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AF7C05-AB62-4332-A792-7D54ED49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4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14590D5-12B0-4FA3-AFD5-F2503AC3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EF4D26-8787-4431-A26D-19FEB77A6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D14E15-02F2-424B-A596-91662D799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9CF3-DA96-4E56-B4FD-5C5195840706}" type="datetimeFigureOut">
              <a:rPr lang="en-US" smtClean="0"/>
              <a:t>7/21/18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14DC44-7583-41E8-8F9E-2EA284FF6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5253A4-0665-4CED-A8AD-B1232CE8B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20726-3005-4BAB-8C18-990E6E645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9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D6F6EC-BC41-4CF1-A6DC-45AC18C52B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Viagra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EF3490-67B3-4BB5-BA3E-33E91F22E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Little Blue Pill</a:t>
            </a:r>
          </a:p>
        </p:txBody>
      </p:sp>
    </p:spTree>
    <p:extLst>
      <p:ext uri="{BB962C8B-B14F-4D97-AF65-F5344CB8AC3E}">
        <p14:creationId xmlns:p14="http://schemas.microsoft.com/office/powerpoint/2010/main" val="146792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2A915-DD74-4777-A9FC-D260D264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82B06-C5B6-4AD1-983A-8392F132E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1991 Dr. Nicholas Terret is named in the British patent for sildenafil citrate also known as Viagra, originally introduced as a heart medication.</a:t>
            </a:r>
          </a:p>
          <a:p>
            <a:r>
              <a:rPr lang="en-US" dirty="0"/>
              <a:t>In March 1998 the FDA approves the used of the drug Viagra to treat erectile dysfunction, and shortly after an estimated 40,000 prescriptions for Viagra are given by pharmacists.</a:t>
            </a:r>
          </a:p>
        </p:txBody>
      </p:sp>
    </p:spTree>
    <p:extLst>
      <p:ext uri="{BB962C8B-B14F-4D97-AF65-F5344CB8AC3E}">
        <p14:creationId xmlns:p14="http://schemas.microsoft.com/office/powerpoint/2010/main" val="174519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45EAB-414E-47A8-B390-C248D4C8E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86EB1E-6E78-40EA-BA03-E86177CF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Viagra most commonly is used to treat erectile dysfunction which is a man’s inability to get or keep an erection. It is often caused by clogged blood vessels as well as nerve damage as a result from diabetes.</a:t>
            </a:r>
          </a:p>
          <a:p>
            <a:r>
              <a:rPr lang="en-US" dirty="0"/>
              <a:t>It is also used to treat pulmonary hypertension a form of high blood pressure that affects arteries in the lungs and heart, caused by blood vessels that become narrowed, blocked, or destroyed.</a:t>
            </a:r>
          </a:p>
        </p:txBody>
      </p:sp>
    </p:spTree>
    <p:extLst>
      <p:ext uri="{BB962C8B-B14F-4D97-AF65-F5344CB8AC3E}">
        <p14:creationId xmlns:p14="http://schemas.microsoft.com/office/powerpoint/2010/main" val="307344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0ABF4050-1E0C-410D-949B-44285EE2F5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2851" y="0"/>
            <a:ext cx="5265204" cy="67501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C1FA1E-9784-4042-966C-8946DA5E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288785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A397D-0600-4A6E-9B76-0ABD0446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</a:t>
            </a:r>
          </a:p>
        </p:txBody>
      </p:sp>
      <p:pic>
        <p:nvPicPr>
          <p:cNvPr id="5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C2E7321F-7E8F-408A-9BF9-E748A3997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1" t="10419" r="26453" b="-647"/>
          <a:stretch/>
        </p:blipFill>
        <p:spPr>
          <a:xfrm>
            <a:off x="4429011" y="365124"/>
            <a:ext cx="6079556" cy="6331097"/>
          </a:xfrm>
        </p:spPr>
      </p:pic>
    </p:spTree>
    <p:extLst>
      <p:ext uri="{BB962C8B-B14F-4D97-AF65-F5344CB8AC3E}">
        <p14:creationId xmlns:p14="http://schemas.microsoft.com/office/powerpoint/2010/main" val="111348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EBE32-419B-4FD5-B509-CA1C13D6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917371-275E-4F7F-8B84-694C4A9AC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Viagra has several side effects as a result of its ingredients including:</a:t>
            </a:r>
          </a:p>
          <a:p>
            <a:r>
              <a:rPr lang="en-US" dirty="0"/>
              <a:t> Back pain</a:t>
            </a:r>
          </a:p>
          <a:p>
            <a:r>
              <a:rPr lang="en-US" dirty="0"/>
              <a:t>Dizziness</a:t>
            </a:r>
          </a:p>
          <a:p>
            <a:r>
              <a:rPr lang="en-US" dirty="0"/>
              <a:t>Flushing</a:t>
            </a:r>
          </a:p>
          <a:p>
            <a:r>
              <a:rPr lang="en-US" dirty="0"/>
              <a:t>Headache</a:t>
            </a:r>
          </a:p>
          <a:p>
            <a:r>
              <a:rPr lang="en-US" dirty="0"/>
              <a:t>Indigestion</a:t>
            </a:r>
          </a:p>
          <a:p>
            <a:r>
              <a:rPr lang="en-US" dirty="0"/>
              <a:t>Muscle aches</a:t>
            </a:r>
          </a:p>
          <a:p>
            <a:r>
              <a:rPr lang="en-US" dirty="0"/>
              <a:t>Nausea</a:t>
            </a:r>
          </a:p>
          <a:p>
            <a:r>
              <a:rPr lang="en-US" dirty="0"/>
              <a:t>Stuffy or runny nose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2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48AEB8B-5026-4865-A968-858FA9CAE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593" y="900332"/>
            <a:ext cx="7361740" cy="4895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8744A-4F72-4DFA-BACF-0CB81B7C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2A59BC-E52C-4028-BEA4-41BAB2486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cost for Viagra oral tablet 25 mg is around $447 for a supply of 6 tablets, depending on the pharmacy you visit.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8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8F06A8E-18DF-4E9D-AFE4-91F199190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055E8-6F16-4AB9-A541-90C0A4470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Extra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C6954C-B6BC-49D7-818B-FDC1777BE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Viagra was originally named sildenafil citrate.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chemical formula for Viagra is C</a:t>
            </a:r>
            <a:r>
              <a:rPr lang="en-US" sz="2000" baseline="-25000" dirty="0">
                <a:solidFill>
                  <a:schemeClr val="bg1"/>
                </a:solidFill>
              </a:rPr>
              <a:t>28</a:t>
            </a:r>
            <a:r>
              <a:rPr lang="en-US" sz="2000" dirty="0">
                <a:solidFill>
                  <a:schemeClr val="bg1"/>
                </a:solidFill>
              </a:rPr>
              <a:t>H</a:t>
            </a:r>
            <a:r>
              <a:rPr lang="en-US" sz="2000" baseline="-25000" dirty="0">
                <a:solidFill>
                  <a:schemeClr val="bg1"/>
                </a:solidFill>
              </a:rPr>
              <a:t>38</a:t>
            </a:r>
            <a:r>
              <a:rPr lang="en-US" sz="2000" dirty="0">
                <a:solidFill>
                  <a:schemeClr val="bg1"/>
                </a:solidFill>
              </a:rPr>
              <a:t>N</a:t>
            </a:r>
            <a:r>
              <a:rPr lang="en-US" sz="2000" baseline="-25000" dirty="0">
                <a:solidFill>
                  <a:schemeClr val="bg1"/>
                </a:solidFill>
              </a:rPr>
              <a:t>6</a:t>
            </a:r>
            <a:r>
              <a:rPr lang="en-US" sz="2000" dirty="0">
                <a:solidFill>
                  <a:schemeClr val="bg1"/>
                </a:solidFill>
              </a:rPr>
              <a:t>O</a:t>
            </a:r>
            <a:r>
              <a:rPr lang="en-US" sz="2000" baseline="-25000" dirty="0">
                <a:solidFill>
                  <a:schemeClr val="bg1"/>
                </a:solidFill>
              </a:rPr>
              <a:t>11</a:t>
            </a:r>
            <a:r>
              <a:rPr lang="en-US" sz="2000" dirty="0">
                <a:solidFill>
                  <a:schemeClr val="bg1"/>
                </a:solidFill>
              </a:rPr>
              <a:t>S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chemical structure for Viagra is on the right.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435FF6-4E4E-4CC3-9B10-05A18454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52B002-7AAC-4D5C-87AA-AA46A3000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believe Viagra is a very positive drug which was far ahead of its time, providing a multitude of uses.</a:t>
            </a:r>
          </a:p>
          <a:p>
            <a:r>
              <a:rPr lang="en-US" dirty="0"/>
              <a:t>Viagra is a drug that can be utilized several ways and ultimately is something good for us to have in our 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7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275</Words>
  <Application>Microsoft Macintosh PowerPoint</Application>
  <PresentationFormat>Custom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Viagra</vt:lpstr>
      <vt:lpstr>Background</vt:lpstr>
      <vt:lpstr>Treatment</vt:lpstr>
      <vt:lpstr>How Does It Work?</vt:lpstr>
      <vt:lpstr>Effectiveness</vt:lpstr>
      <vt:lpstr>Side Effects</vt:lpstr>
      <vt:lpstr>Earnings</vt:lpstr>
      <vt:lpstr>Extra Information</vt:lpstr>
      <vt:lpstr>My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Viagra</dc:title>
  <dc:creator>Antonio Gibson</dc:creator>
  <cp:lastModifiedBy>Akram Ismail</cp:lastModifiedBy>
  <cp:revision>8</cp:revision>
  <dcterms:created xsi:type="dcterms:W3CDTF">2018-06-08T00:08:51Z</dcterms:created>
  <dcterms:modified xsi:type="dcterms:W3CDTF">2018-07-22T03:03:47Z</dcterms:modified>
</cp:coreProperties>
</file>