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134732-8614-4D80-96D6-A0F7FA0F211A}" v="9" dt="2022-05-11T03:27:50.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ED6F-B587-48D3-A2F7-802E16B45D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7832A5-5DD4-4178-BF6F-90C3FBC937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A62CBE-481E-41F9-B72C-D7E02F66B556}"/>
              </a:ext>
            </a:extLst>
          </p:cNvPr>
          <p:cNvSpPr>
            <a:spLocks noGrp="1"/>
          </p:cNvSpPr>
          <p:nvPr>
            <p:ph type="dt" sz="half" idx="10"/>
          </p:nvPr>
        </p:nvSpPr>
        <p:spPr/>
        <p:txBody>
          <a:bodyPr/>
          <a:lstStyle/>
          <a:p>
            <a:fld id="{21F25788-F70A-4529-B809-5A5ED5438BA0}" type="datetimeFigureOut">
              <a:rPr lang="en-US" smtClean="0"/>
              <a:t>5/10/2022</a:t>
            </a:fld>
            <a:endParaRPr lang="en-US"/>
          </a:p>
        </p:txBody>
      </p:sp>
      <p:sp>
        <p:nvSpPr>
          <p:cNvPr id="5" name="Footer Placeholder 4">
            <a:extLst>
              <a:ext uri="{FF2B5EF4-FFF2-40B4-BE49-F238E27FC236}">
                <a16:creationId xmlns:a16="http://schemas.microsoft.com/office/drawing/2014/main" id="{BB31921D-D692-4648-B7B0-A2581A84C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97CC2-6E7B-4F53-A0AF-D289ABDB9B97}"/>
              </a:ext>
            </a:extLst>
          </p:cNvPr>
          <p:cNvSpPr>
            <a:spLocks noGrp="1"/>
          </p:cNvSpPr>
          <p:nvPr>
            <p:ph type="sldNum" sz="quarter" idx="12"/>
          </p:nvPr>
        </p:nvSpPr>
        <p:spPr/>
        <p:txBody>
          <a:bodyPr/>
          <a:lstStyle/>
          <a:p>
            <a:fld id="{93DAF5F3-6918-4DC2-B807-62A28C60765E}" type="slidenum">
              <a:rPr lang="en-US" smtClean="0"/>
              <a:t>‹#›</a:t>
            </a:fld>
            <a:endParaRPr lang="en-US"/>
          </a:p>
        </p:txBody>
      </p:sp>
    </p:spTree>
    <p:extLst>
      <p:ext uri="{BB962C8B-B14F-4D97-AF65-F5344CB8AC3E}">
        <p14:creationId xmlns:p14="http://schemas.microsoft.com/office/powerpoint/2010/main" val="28657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099F-53ED-4866-8BB2-27697CA969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17D09B-5098-43A9-80E0-E2737BFF65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551358-6553-4CE7-AE5C-6764D8F2CC06}"/>
              </a:ext>
            </a:extLst>
          </p:cNvPr>
          <p:cNvSpPr>
            <a:spLocks noGrp="1"/>
          </p:cNvSpPr>
          <p:nvPr>
            <p:ph type="dt" sz="half" idx="10"/>
          </p:nvPr>
        </p:nvSpPr>
        <p:spPr/>
        <p:txBody>
          <a:bodyPr/>
          <a:lstStyle/>
          <a:p>
            <a:fld id="{21F25788-F70A-4529-B809-5A5ED5438BA0}" type="datetimeFigureOut">
              <a:rPr lang="en-US" smtClean="0"/>
              <a:t>5/10/2022</a:t>
            </a:fld>
            <a:endParaRPr lang="en-US"/>
          </a:p>
        </p:txBody>
      </p:sp>
      <p:sp>
        <p:nvSpPr>
          <p:cNvPr id="5" name="Footer Placeholder 4">
            <a:extLst>
              <a:ext uri="{FF2B5EF4-FFF2-40B4-BE49-F238E27FC236}">
                <a16:creationId xmlns:a16="http://schemas.microsoft.com/office/drawing/2014/main" id="{7F64F2FD-468E-45C0-9F86-D8BC76688D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BC06C-6E98-493B-BC85-E17B0F940F5E}"/>
              </a:ext>
            </a:extLst>
          </p:cNvPr>
          <p:cNvSpPr>
            <a:spLocks noGrp="1"/>
          </p:cNvSpPr>
          <p:nvPr>
            <p:ph type="sldNum" sz="quarter" idx="12"/>
          </p:nvPr>
        </p:nvSpPr>
        <p:spPr/>
        <p:txBody>
          <a:bodyPr/>
          <a:lstStyle/>
          <a:p>
            <a:fld id="{93DAF5F3-6918-4DC2-B807-62A28C60765E}" type="slidenum">
              <a:rPr lang="en-US" smtClean="0"/>
              <a:t>‹#›</a:t>
            </a:fld>
            <a:endParaRPr lang="en-US"/>
          </a:p>
        </p:txBody>
      </p:sp>
    </p:spTree>
    <p:extLst>
      <p:ext uri="{BB962C8B-B14F-4D97-AF65-F5344CB8AC3E}">
        <p14:creationId xmlns:p14="http://schemas.microsoft.com/office/powerpoint/2010/main" val="3990448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8503EA-0B07-44E8-9CCA-CF7783729C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2574D1-9C1E-4F1B-B9F8-831FBFE1F1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B8B47C-C71F-466D-BE5D-3DBD1CE2E426}"/>
              </a:ext>
            </a:extLst>
          </p:cNvPr>
          <p:cNvSpPr>
            <a:spLocks noGrp="1"/>
          </p:cNvSpPr>
          <p:nvPr>
            <p:ph type="dt" sz="half" idx="10"/>
          </p:nvPr>
        </p:nvSpPr>
        <p:spPr/>
        <p:txBody>
          <a:bodyPr/>
          <a:lstStyle/>
          <a:p>
            <a:fld id="{21F25788-F70A-4529-B809-5A5ED5438BA0}" type="datetimeFigureOut">
              <a:rPr lang="en-US" smtClean="0"/>
              <a:t>5/10/2022</a:t>
            </a:fld>
            <a:endParaRPr lang="en-US"/>
          </a:p>
        </p:txBody>
      </p:sp>
      <p:sp>
        <p:nvSpPr>
          <p:cNvPr id="5" name="Footer Placeholder 4">
            <a:extLst>
              <a:ext uri="{FF2B5EF4-FFF2-40B4-BE49-F238E27FC236}">
                <a16:creationId xmlns:a16="http://schemas.microsoft.com/office/drawing/2014/main" id="{AFD066EE-285A-4CB4-959D-C82F34C66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B948D-C058-4028-A46D-516890A0F20B}"/>
              </a:ext>
            </a:extLst>
          </p:cNvPr>
          <p:cNvSpPr>
            <a:spLocks noGrp="1"/>
          </p:cNvSpPr>
          <p:nvPr>
            <p:ph type="sldNum" sz="quarter" idx="12"/>
          </p:nvPr>
        </p:nvSpPr>
        <p:spPr/>
        <p:txBody>
          <a:bodyPr/>
          <a:lstStyle/>
          <a:p>
            <a:fld id="{93DAF5F3-6918-4DC2-B807-62A28C60765E}" type="slidenum">
              <a:rPr lang="en-US" smtClean="0"/>
              <a:t>‹#›</a:t>
            </a:fld>
            <a:endParaRPr lang="en-US"/>
          </a:p>
        </p:txBody>
      </p:sp>
    </p:spTree>
    <p:extLst>
      <p:ext uri="{BB962C8B-B14F-4D97-AF65-F5344CB8AC3E}">
        <p14:creationId xmlns:p14="http://schemas.microsoft.com/office/powerpoint/2010/main" val="3153287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CB51B-B0FC-4AC8-ADE5-787EFAD29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976CF-43D5-4155-9A55-00580EF948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ACFFE3-1EEA-4095-AA5D-33BAAD453724}"/>
              </a:ext>
            </a:extLst>
          </p:cNvPr>
          <p:cNvSpPr>
            <a:spLocks noGrp="1"/>
          </p:cNvSpPr>
          <p:nvPr>
            <p:ph type="dt" sz="half" idx="10"/>
          </p:nvPr>
        </p:nvSpPr>
        <p:spPr/>
        <p:txBody>
          <a:bodyPr/>
          <a:lstStyle/>
          <a:p>
            <a:fld id="{21F25788-F70A-4529-B809-5A5ED5438BA0}" type="datetimeFigureOut">
              <a:rPr lang="en-US" smtClean="0"/>
              <a:t>5/10/2022</a:t>
            </a:fld>
            <a:endParaRPr lang="en-US"/>
          </a:p>
        </p:txBody>
      </p:sp>
      <p:sp>
        <p:nvSpPr>
          <p:cNvPr id="5" name="Footer Placeholder 4">
            <a:extLst>
              <a:ext uri="{FF2B5EF4-FFF2-40B4-BE49-F238E27FC236}">
                <a16:creationId xmlns:a16="http://schemas.microsoft.com/office/drawing/2014/main" id="{8D82D122-C7CB-401E-AC2F-B2390B8DA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8CD009-E45B-4974-9589-AC70DCAFBE4A}"/>
              </a:ext>
            </a:extLst>
          </p:cNvPr>
          <p:cNvSpPr>
            <a:spLocks noGrp="1"/>
          </p:cNvSpPr>
          <p:nvPr>
            <p:ph type="sldNum" sz="quarter" idx="12"/>
          </p:nvPr>
        </p:nvSpPr>
        <p:spPr/>
        <p:txBody>
          <a:bodyPr/>
          <a:lstStyle/>
          <a:p>
            <a:fld id="{93DAF5F3-6918-4DC2-B807-62A28C60765E}" type="slidenum">
              <a:rPr lang="en-US" smtClean="0"/>
              <a:t>‹#›</a:t>
            </a:fld>
            <a:endParaRPr lang="en-US"/>
          </a:p>
        </p:txBody>
      </p:sp>
    </p:spTree>
    <p:extLst>
      <p:ext uri="{BB962C8B-B14F-4D97-AF65-F5344CB8AC3E}">
        <p14:creationId xmlns:p14="http://schemas.microsoft.com/office/powerpoint/2010/main" val="211946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2949-6288-44A0-97C1-40239322D6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F459D0-0F3C-4051-9EEB-784C4F1987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E5CBD2-B895-41F1-B315-9E1020D1EE12}"/>
              </a:ext>
            </a:extLst>
          </p:cNvPr>
          <p:cNvSpPr>
            <a:spLocks noGrp="1"/>
          </p:cNvSpPr>
          <p:nvPr>
            <p:ph type="dt" sz="half" idx="10"/>
          </p:nvPr>
        </p:nvSpPr>
        <p:spPr/>
        <p:txBody>
          <a:bodyPr/>
          <a:lstStyle/>
          <a:p>
            <a:fld id="{21F25788-F70A-4529-B809-5A5ED5438BA0}" type="datetimeFigureOut">
              <a:rPr lang="en-US" smtClean="0"/>
              <a:t>5/10/2022</a:t>
            </a:fld>
            <a:endParaRPr lang="en-US"/>
          </a:p>
        </p:txBody>
      </p:sp>
      <p:sp>
        <p:nvSpPr>
          <p:cNvPr id="5" name="Footer Placeholder 4">
            <a:extLst>
              <a:ext uri="{FF2B5EF4-FFF2-40B4-BE49-F238E27FC236}">
                <a16:creationId xmlns:a16="http://schemas.microsoft.com/office/drawing/2014/main" id="{F7CADC85-44B0-490B-A65F-A15702723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52F56-F570-4B86-9CAB-5E05A96A76CE}"/>
              </a:ext>
            </a:extLst>
          </p:cNvPr>
          <p:cNvSpPr>
            <a:spLocks noGrp="1"/>
          </p:cNvSpPr>
          <p:nvPr>
            <p:ph type="sldNum" sz="quarter" idx="12"/>
          </p:nvPr>
        </p:nvSpPr>
        <p:spPr/>
        <p:txBody>
          <a:bodyPr/>
          <a:lstStyle/>
          <a:p>
            <a:fld id="{93DAF5F3-6918-4DC2-B807-62A28C60765E}" type="slidenum">
              <a:rPr lang="en-US" smtClean="0"/>
              <a:t>‹#›</a:t>
            </a:fld>
            <a:endParaRPr lang="en-US"/>
          </a:p>
        </p:txBody>
      </p:sp>
    </p:spTree>
    <p:extLst>
      <p:ext uri="{BB962C8B-B14F-4D97-AF65-F5344CB8AC3E}">
        <p14:creationId xmlns:p14="http://schemas.microsoft.com/office/powerpoint/2010/main" val="1429666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7ED5-0C66-4A8E-9E77-4348453627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F15DD3-1FE0-4D19-9096-F609888F2E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BD105E-A2A3-4580-BD99-C010AD6CA5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580748-F569-41A9-AE99-554285687F4B}"/>
              </a:ext>
            </a:extLst>
          </p:cNvPr>
          <p:cNvSpPr>
            <a:spLocks noGrp="1"/>
          </p:cNvSpPr>
          <p:nvPr>
            <p:ph type="dt" sz="half" idx="10"/>
          </p:nvPr>
        </p:nvSpPr>
        <p:spPr/>
        <p:txBody>
          <a:bodyPr/>
          <a:lstStyle/>
          <a:p>
            <a:fld id="{21F25788-F70A-4529-B809-5A5ED5438BA0}" type="datetimeFigureOut">
              <a:rPr lang="en-US" smtClean="0"/>
              <a:t>5/10/2022</a:t>
            </a:fld>
            <a:endParaRPr lang="en-US"/>
          </a:p>
        </p:txBody>
      </p:sp>
      <p:sp>
        <p:nvSpPr>
          <p:cNvPr id="6" name="Footer Placeholder 5">
            <a:extLst>
              <a:ext uri="{FF2B5EF4-FFF2-40B4-BE49-F238E27FC236}">
                <a16:creationId xmlns:a16="http://schemas.microsoft.com/office/drawing/2014/main" id="{ECCBDFF3-C17D-46F2-8A4D-40CA88B6C6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0C53DF-BD1E-4D17-8A66-0FD4B7D600E2}"/>
              </a:ext>
            </a:extLst>
          </p:cNvPr>
          <p:cNvSpPr>
            <a:spLocks noGrp="1"/>
          </p:cNvSpPr>
          <p:nvPr>
            <p:ph type="sldNum" sz="quarter" idx="12"/>
          </p:nvPr>
        </p:nvSpPr>
        <p:spPr/>
        <p:txBody>
          <a:bodyPr/>
          <a:lstStyle/>
          <a:p>
            <a:fld id="{93DAF5F3-6918-4DC2-B807-62A28C60765E}" type="slidenum">
              <a:rPr lang="en-US" smtClean="0"/>
              <a:t>‹#›</a:t>
            </a:fld>
            <a:endParaRPr lang="en-US"/>
          </a:p>
        </p:txBody>
      </p:sp>
    </p:spTree>
    <p:extLst>
      <p:ext uri="{BB962C8B-B14F-4D97-AF65-F5344CB8AC3E}">
        <p14:creationId xmlns:p14="http://schemas.microsoft.com/office/powerpoint/2010/main" val="263865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DC2AD-A513-4DD1-B8CB-C8B3BEADE9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123C4A-D051-43AE-92BA-1132471E64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272C14-81E4-4655-B9D2-9B311303DB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5BF987-B3AA-4A4D-A690-3752D98380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CD8BFD-119D-4943-A2B9-CD008A9D13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FB3466-70A0-4B56-9EAD-70FF98E37410}"/>
              </a:ext>
            </a:extLst>
          </p:cNvPr>
          <p:cNvSpPr>
            <a:spLocks noGrp="1"/>
          </p:cNvSpPr>
          <p:nvPr>
            <p:ph type="dt" sz="half" idx="10"/>
          </p:nvPr>
        </p:nvSpPr>
        <p:spPr/>
        <p:txBody>
          <a:bodyPr/>
          <a:lstStyle/>
          <a:p>
            <a:fld id="{21F25788-F70A-4529-B809-5A5ED5438BA0}" type="datetimeFigureOut">
              <a:rPr lang="en-US" smtClean="0"/>
              <a:t>5/10/2022</a:t>
            </a:fld>
            <a:endParaRPr lang="en-US"/>
          </a:p>
        </p:txBody>
      </p:sp>
      <p:sp>
        <p:nvSpPr>
          <p:cNvPr id="8" name="Footer Placeholder 7">
            <a:extLst>
              <a:ext uri="{FF2B5EF4-FFF2-40B4-BE49-F238E27FC236}">
                <a16:creationId xmlns:a16="http://schemas.microsoft.com/office/drawing/2014/main" id="{9B655D53-11D2-4852-919F-D1D781D0ED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9F542F-E4F3-4740-93C0-B824F1E5D455}"/>
              </a:ext>
            </a:extLst>
          </p:cNvPr>
          <p:cNvSpPr>
            <a:spLocks noGrp="1"/>
          </p:cNvSpPr>
          <p:nvPr>
            <p:ph type="sldNum" sz="quarter" idx="12"/>
          </p:nvPr>
        </p:nvSpPr>
        <p:spPr/>
        <p:txBody>
          <a:bodyPr/>
          <a:lstStyle/>
          <a:p>
            <a:fld id="{93DAF5F3-6918-4DC2-B807-62A28C60765E}" type="slidenum">
              <a:rPr lang="en-US" smtClean="0"/>
              <a:t>‹#›</a:t>
            </a:fld>
            <a:endParaRPr lang="en-US"/>
          </a:p>
        </p:txBody>
      </p:sp>
    </p:spTree>
    <p:extLst>
      <p:ext uri="{BB962C8B-B14F-4D97-AF65-F5344CB8AC3E}">
        <p14:creationId xmlns:p14="http://schemas.microsoft.com/office/powerpoint/2010/main" val="317956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96DD8-F4B6-493B-91CA-13373AA549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462533-C614-452C-9E84-C2CFAD4E24A8}"/>
              </a:ext>
            </a:extLst>
          </p:cNvPr>
          <p:cNvSpPr>
            <a:spLocks noGrp="1"/>
          </p:cNvSpPr>
          <p:nvPr>
            <p:ph type="dt" sz="half" idx="10"/>
          </p:nvPr>
        </p:nvSpPr>
        <p:spPr/>
        <p:txBody>
          <a:bodyPr/>
          <a:lstStyle/>
          <a:p>
            <a:fld id="{21F25788-F70A-4529-B809-5A5ED5438BA0}" type="datetimeFigureOut">
              <a:rPr lang="en-US" smtClean="0"/>
              <a:t>5/10/2022</a:t>
            </a:fld>
            <a:endParaRPr lang="en-US"/>
          </a:p>
        </p:txBody>
      </p:sp>
      <p:sp>
        <p:nvSpPr>
          <p:cNvPr id="4" name="Footer Placeholder 3">
            <a:extLst>
              <a:ext uri="{FF2B5EF4-FFF2-40B4-BE49-F238E27FC236}">
                <a16:creationId xmlns:a16="http://schemas.microsoft.com/office/drawing/2014/main" id="{4F21591F-7260-499E-A41C-6143083924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5CC0A3-08D9-4AAC-BE1A-669ABF7D8740}"/>
              </a:ext>
            </a:extLst>
          </p:cNvPr>
          <p:cNvSpPr>
            <a:spLocks noGrp="1"/>
          </p:cNvSpPr>
          <p:nvPr>
            <p:ph type="sldNum" sz="quarter" idx="12"/>
          </p:nvPr>
        </p:nvSpPr>
        <p:spPr/>
        <p:txBody>
          <a:bodyPr/>
          <a:lstStyle/>
          <a:p>
            <a:fld id="{93DAF5F3-6918-4DC2-B807-62A28C60765E}" type="slidenum">
              <a:rPr lang="en-US" smtClean="0"/>
              <a:t>‹#›</a:t>
            </a:fld>
            <a:endParaRPr lang="en-US"/>
          </a:p>
        </p:txBody>
      </p:sp>
    </p:spTree>
    <p:extLst>
      <p:ext uri="{BB962C8B-B14F-4D97-AF65-F5344CB8AC3E}">
        <p14:creationId xmlns:p14="http://schemas.microsoft.com/office/powerpoint/2010/main" val="2351104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1B65DC-637F-4C9C-9646-3798251F7E83}"/>
              </a:ext>
            </a:extLst>
          </p:cNvPr>
          <p:cNvSpPr>
            <a:spLocks noGrp="1"/>
          </p:cNvSpPr>
          <p:nvPr>
            <p:ph type="dt" sz="half" idx="10"/>
          </p:nvPr>
        </p:nvSpPr>
        <p:spPr/>
        <p:txBody>
          <a:bodyPr/>
          <a:lstStyle/>
          <a:p>
            <a:fld id="{21F25788-F70A-4529-B809-5A5ED5438BA0}" type="datetimeFigureOut">
              <a:rPr lang="en-US" smtClean="0"/>
              <a:t>5/10/2022</a:t>
            </a:fld>
            <a:endParaRPr lang="en-US"/>
          </a:p>
        </p:txBody>
      </p:sp>
      <p:sp>
        <p:nvSpPr>
          <p:cNvPr id="3" name="Footer Placeholder 2">
            <a:extLst>
              <a:ext uri="{FF2B5EF4-FFF2-40B4-BE49-F238E27FC236}">
                <a16:creationId xmlns:a16="http://schemas.microsoft.com/office/drawing/2014/main" id="{DC5DCFB3-4362-4833-AA12-5796400882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214D88-F455-49BC-91B8-9252117560EF}"/>
              </a:ext>
            </a:extLst>
          </p:cNvPr>
          <p:cNvSpPr>
            <a:spLocks noGrp="1"/>
          </p:cNvSpPr>
          <p:nvPr>
            <p:ph type="sldNum" sz="quarter" idx="12"/>
          </p:nvPr>
        </p:nvSpPr>
        <p:spPr/>
        <p:txBody>
          <a:bodyPr/>
          <a:lstStyle/>
          <a:p>
            <a:fld id="{93DAF5F3-6918-4DC2-B807-62A28C60765E}" type="slidenum">
              <a:rPr lang="en-US" smtClean="0"/>
              <a:t>‹#›</a:t>
            </a:fld>
            <a:endParaRPr lang="en-US"/>
          </a:p>
        </p:txBody>
      </p:sp>
    </p:spTree>
    <p:extLst>
      <p:ext uri="{BB962C8B-B14F-4D97-AF65-F5344CB8AC3E}">
        <p14:creationId xmlns:p14="http://schemas.microsoft.com/office/powerpoint/2010/main" val="114062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144BD-241C-48F3-AA9A-7F32E1214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E2AC34-E6A1-4C88-9926-726692CF11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2B9302-1125-45B9-940C-59DA956AB0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FB4FAB-D7DB-4A78-AFC9-508AFCAB4C61}"/>
              </a:ext>
            </a:extLst>
          </p:cNvPr>
          <p:cNvSpPr>
            <a:spLocks noGrp="1"/>
          </p:cNvSpPr>
          <p:nvPr>
            <p:ph type="dt" sz="half" idx="10"/>
          </p:nvPr>
        </p:nvSpPr>
        <p:spPr/>
        <p:txBody>
          <a:bodyPr/>
          <a:lstStyle/>
          <a:p>
            <a:fld id="{21F25788-F70A-4529-B809-5A5ED5438BA0}" type="datetimeFigureOut">
              <a:rPr lang="en-US" smtClean="0"/>
              <a:t>5/10/2022</a:t>
            </a:fld>
            <a:endParaRPr lang="en-US"/>
          </a:p>
        </p:txBody>
      </p:sp>
      <p:sp>
        <p:nvSpPr>
          <p:cNvPr id="6" name="Footer Placeholder 5">
            <a:extLst>
              <a:ext uri="{FF2B5EF4-FFF2-40B4-BE49-F238E27FC236}">
                <a16:creationId xmlns:a16="http://schemas.microsoft.com/office/drawing/2014/main" id="{88BE4F52-7B90-4D3D-A2D8-BBD9D97798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AEBBC-8005-434A-8D46-9A62DA4D814E}"/>
              </a:ext>
            </a:extLst>
          </p:cNvPr>
          <p:cNvSpPr>
            <a:spLocks noGrp="1"/>
          </p:cNvSpPr>
          <p:nvPr>
            <p:ph type="sldNum" sz="quarter" idx="12"/>
          </p:nvPr>
        </p:nvSpPr>
        <p:spPr/>
        <p:txBody>
          <a:bodyPr/>
          <a:lstStyle/>
          <a:p>
            <a:fld id="{93DAF5F3-6918-4DC2-B807-62A28C60765E}" type="slidenum">
              <a:rPr lang="en-US" smtClean="0"/>
              <a:t>‹#›</a:t>
            </a:fld>
            <a:endParaRPr lang="en-US"/>
          </a:p>
        </p:txBody>
      </p:sp>
    </p:spTree>
    <p:extLst>
      <p:ext uri="{BB962C8B-B14F-4D97-AF65-F5344CB8AC3E}">
        <p14:creationId xmlns:p14="http://schemas.microsoft.com/office/powerpoint/2010/main" val="1960582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9CDED-C505-4461-9F61-37BD69C40A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78729B-3894-4FB9-9B81-1C88D0DDAD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684D2-FE4F-44E0-9379-AF8FD9F4ED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FF3100-CDC4-4D4F-9CE1-96FF230EC65E}"/>
              </a:ext>
            </a:extLst>
          </p:cNvPr>
          <p:cNvSpPr>
            <a:spLocks noGrp="1"/>
          </p:cNvSpPr>
          <p:nvPr>
            <p:ph type="dt" sz="half" idx="10"/>
          </p:nvPr>
        </p:nvSpPr>
        <p:spPr/>
        <p:txBody>
          <a:bodyPr/>
          <a:lstStyle/>
          <a:p>
            <a:fld id="{21F25788-F70A-4529-B809-5A5ED5438BA0}" type="datetimeFigureOut">
              <a:rPr lang="en-US" smtClean="0"/>
              <a:t>5/10/2022</a:t>
            </a:fld>
            <a:endParaRPr lang="en-US"/>
          </a:p>
        </p:txBody>
      </p:sp>
      <p:sp>
        <p:nvSpPr>
          <p:cNvPr id="6" name="Footer Placeholder 5">
            <a:extLst>
              <a:ext uri="{FF2B5EF4-FFF2-40B4-BE49-F238E27FC236}">
                <a16:creationId xmlns:a16="http://schemas.microsoft.com/office/drawing/2014/main" id="{8FB877C4-47DC-4015-9324-0E3A439A21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4624C3-0C5E-462D-B45C-4B41A337FDAF}"/>
              </a:ext>
            </a:extLst>
          </p:cNvPr>
          <p:cNvSpPr>
            <a:spLocks noGrp="1"/>
          </p:cNvSpPr>
          <p:nvPr>
            <p:ph type="sldNum" sz="quarter" idx="12"/>
          </p:nvPr>
        </p:nvSpPr>
        <p:spPr/>
        <p:txBody>
          <a:bodyPr/>
          <a:lstStyle/>
          <a:p>
            <a:fld id="{93DAF5F3-6918-4DC2-B807-62A28C60765E}" type="slidenum">
              <a:rPr lang="en-US" smtClean="0"/>
              <a:t>‹#›</a:t>
            </a:fld>
            <a:endParaRPr lang="en-US"/>
          </a:p>
        </p:txBody>
      </p:sp>
    </p:spTree>
    <p:extLst>
      <p:ext uri="{BB962C8B-B14F-4D97-AF65-F5344CB8AC3E}">
        <p14:creationId xmlns:p14="http://schemas.microsoft.com/office/powerpoint/2010/main" val="26576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067EAD-86E0-404D-9215-DD2637DEBF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880C3E-95F9-41F4-B1C1-42A58CAAE5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BC7A7-E9B3-41D6-BB28-D986D299E7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25788-F70A-4529-B809-5A5ED5438BA0}" type="datetimeFigureOut">
              <a:rPr lang="en-US" smtClean="0"/>
              <a:t>5/10/2022</a:t>
            </a:fld>
            <a:endParaRPr lang="en-US"/>
          </a:p>
        </p:txBody>
      </p:sp>
      <p:sp>
        <p:nvSpPr>
          <p:cNvPr id="5" name="Footer Placeholder 4">
            <a:extLst>
              <a:ext uri="{FF2B5EF4-FFF2-40B4-BE49-F238E27FC236}">
                <a16:creationId xmlns:a16="http://schemas.microsoft.com/office/drawing/2014/main" id="{35583AC8-BC34-41C4-B400-D6ABECEA7A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5BC3AB-3FC2-470F-9D45-0265F7328C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AF5F3-6918-4DC2-B807-62A28C60765E}" type="slidenum">
              <a:rPr lang="en-US" smtClean="0"/>
              <a:t>‹#›</a:t>
            </a:fld>
            <a:endParaRPr lang="en-US"/>
          </a:p>
        </p:txBody>
      </p:sp>
    </p:spTree>
    <p:extLst>
      <p:ext uri="{BB962C8B-B14F-4D97-AF65-F5344CB8AC3E}">
        <p14:creationId xmlns:p14="http://schemas.microsoft.com/office/powerpoint/2010/main" val="632502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E136-0F8A-43A2-911F-384139C694EE}"/>
              </a:ext>
            </a:extLst>
          </p:cNvPr>
          <p:cNvSpPr>
            <a:spLocks noGrp="1"/>
          </p:cNvSpPr>
          <p:nvPr>
            <p:ph type="ctrTitle"/>
          </p:nvPr>
        </p:nvSpPr>
        <p:spPr>
          <a:xfrm>
            <a:off x="7464611" y="813289"/>
            <a:ext cx="4087306" cy="2889114"/>
          </a:xfrm>
        </p:spPr>
        <p:txBody>
          <a:bodyPr anchor="b">
            <a:normAutofit/>
          </a:bodyPr>
          <a:lstStyle/>
          <a:p>
            <a:pPr algn="l"/>
            <a:r>
              <a:rPr lang="en-US" sz="6600" dirty="0"/>
              <a:t>The vitamins C</a:t>
            </a:r>
          </a:p>
        </p:txBody>
      </p:sp>
      <p:sp>
        <p:nvSpPr>
          <p:cNvPr id="3" name="Subtitle 2">
            <a:extLst>
              <a:ext uri="{FF2B5EF4-FFF2-40B4-BE49-F238E27FC236}">
                <a16:creationId xmlns:a16="http://schemas.microsoft.com/office/drawing/2014/main" id="{A6925A32-66A9-445D-A576-80431825C184}"/>
              </a:ext>
            </a:extLst>
          </p:cNvPr>
          <p:cNvSpPr>
            <a:spLocks noGrp="1"/>
          </p:cNvSpPr>
          <p:nvPr>
            <p:ph type="subTitle" idx="1"/>
          </p:nvPr>
        </p:nvSpPr>
        <p:spPr>
          <a:xfrm>
            <a:off x="7464612" y="5102087"/>
            <a:ext cx="4087305" cy="796669"/>
          </a:xfrm>
        </p:spPr>
        <p:txBody>
          <a:bodyPr anchor="t">
            <a:normAutofit/>
          </a:bodyPr>
          <a:lstStyle/>
          <a:p>
            <a:pPr algn="l"/>
            <a:r>
              <a:rPr lang="en-US" sz="2000" dirty="0"/>
              <a:t>Name: Jesse Lopez</a:t>
            </a:r>
          </a:p>
          <a:p>
            <a:pPr algn="l"/>
            <a:r>
              <a:rPr lang="en-US" sz="2000" dirty="0" err="1"/>
              <a:t>Hr</a:t>
            </a:r>
            <a:r>
              <a:rPr lang="en-US" sz="2000" dirty="0"/>
              <a:t>: 3                        Date: 5/10/22</a:t>
            </a:r>
          </a:p>
        </p:txBody>
      </p:sp>
      <p:sp>
        <p:nvSpPr>
          <p:cNvPr id="71"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See the source image">
            <a:extLst>
              <a:ext uri="{FF2B5EF4-FFF2-40B4-BE49-F238E27FC236}">
                <a16:creationId xmlns:a16="http://schemas.microsoft.com/office/drawing/2014/main" id="{F28B3C5F-820A-41A9-AB4D-D6C91AF12F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41" r="3" b="3"/>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0684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61AB30-2C29-4517-9F5A-90342D7A65B7}"/>
              </a:ext>
            </a:extLst>
          </p:cNvPr>
          <p:cNvSpPr>
            <a:spLocks noGrp="1"/>
          </p:cNvSpPr>
          <p:nvPr>
            <p:ph type="body" sz="half" idx="2"/>
          </p:nvPr>
        </p:nvSpPr>
        <p:spPr>
          <a:xfrm>
            <a:off x="560088" y="1139508"/>
            <a:ext cx="5314543" cy="3375920"/>
          </a:xfrm>
        </p:spPr>
        <p:txBody>
          <a:bodyPr vert="horz" lIns="91440" tIns="45720" rIns="91440" bIns="45720" rtlCol="0" anchor="t">
            <a:noAutofit/>
          </a:bodyPr>
          <a:lstStyle/>
          <a:p>
            <a:pPr indent="-228600">
              <a:buFont typeface="Arial" panose="020B0604020202020204" pitchFamily="34" charset="0"/>
              <a:buChar char="•"/>
            </a:pPr>
            <a:r>
              <a:rPr lang="en-US" sz="3200" dirty="0"/>
              <a:t>Vitamin C was discovered In 1928 Albert </a:t>
            </a:r>
            <a:r>
              <a:rPr lang="en-US" sz="3200" dirty="0" err="1"/>
              <a:t>Szent</a:t>
            </a:r>
            <a:r>
              <a:rPr lang="en-US" sz="3200" dirty="0"/>
              <a:t> </a:t>
            </a:r>
            <a:r>
              <a:rPr lang="en-US" sz="3200" dirty="0" err="1"/>
              <a:t>Gvordyi</a:t>
            </a:r>
            <a:r>
              <a:rPr lang="en-US" sz="3200" dirty="0"/>
              <a:t>, Professor of Chemistry at the University of Budapest isolated vitamin C from green pepper, a vegetable rich in this vitamin, and because of this discovery and others, he was given the Nobel Prize in Medicine and Physiology in 1937.</a:t>
            </a:r>
          </a:p>
        </p:txBody>
      </p:sp>
      <p:sp>
        <p:nvSpPr>
          <p:cNvPr id="8"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09BD5389-8BD7-4BE8-A2EE-69AC800BC104}"/>
              </a:ext>
            </a:extLst>
          </p:cNvPr>
          <p:cNvPicPr>
            <a:picLocks noGrp="1" noChangeAspect="1"/>
          </p:cNvPicPr>
          <p:nvPr>
            <p:ph idx="1"/>
          </p:nvPr>
        </p:nvPicPr>
        <p:blipFill rotWithShape="1">
          <a:blip r:embed="rId2"/>
          <a:srcRect l="2253" r="1513"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7546832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3360AA-ED9D-41CE-B1F7-B8EC1E559030}"/>
              </a:ext>
            </a:extLst>
          </p:cNvPr>
          <p:cNvSpPr>
            <a:spLocks noGrp="1"/>
          </p:cNvSpPr>
          <p:nvPr>
            <p:ph type="body" sz="half" idx="2"/>
          </p:nvPr>
        </p:nvSpPr>
        <p:spPr>
          <a:xfrm>
            <a:off x="633265" y="1400255"/>
            <a:ext cx="5006336" cy="3181684"/>
          </a:xfrm>
        </p:spPr>
        <p:txBody>
          <a:bodyPr vert="horz" lIns="91440" tIns="45720" rIns="91440" bIns="45720" rtlCol="0" anchor="t">
            <a:noAutofit/>
          </a:bodyPr>
          <a:lstStyle/>
          <a:p>
            <a:pPr indent="-228600">
              <a:buFont typeface="Arial" panose="020B0604020202020204" pitchFamily="34" charset="0"/>
              <a:buChar char="•"/>
            </a:pPr>
            <a:r>
              <a:rPr lang="en-US" sz="2400" dirty="0"/>
              <a:t>Meanwhile, ROCHE RESEARCHERS became interested in vitamins because of their physiological connections to hormones, which the company extracted from animal organs and sold. According to a Roche history published in 1996 to mark the company's centenary, the company was poised to enter the vitamin C market in the early 1930s using a technique developed by the Hungarian chemist Albert von Szent-Györgyi that involved the isolation of the vitamin from paprika.</a:t>
            </a:r>
          </a:p>
        </p:txBody>
      </p:sp>
      <p:sp>
        <p:nvSpPr>
          <p:cNvPr id="11" name="Freeform: Shape 1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846"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2509406D-92C3-4F0F-9795-C9E8CB4975FC}"/>
              </a:ext>
            </a:extLst>
          </p:cNvPr>
          <p:cNvPicPr>
            <a:picLocks noGrp="1" noChangeAspect="1"/>
          </p:cNvPicPr>
          <p:nvPr>
            <p:ph idx="1"/>
          </p:nvPr>
        </p:nvPicPr>
        <p:blipFill>
          <a:blip r:embed="rId2"/>
          <a:stretch>
            <a:fillRect/>
          </a:stretch>
        </p:blipFill>
        <p:spPr>
          <a:xfrm>
            <a:off x="8564639" y="286808"/>
            <a:ext cx="2577946" cy="4818592"/>
          </a:xfrm>
          <a:prstGeom prst="rect">
            <a:avLst/>
          </a:prstGeom>
        </p:spPr>
      </p:pic>
    </p:spTree>
    <p:extLst>
      <p:ext uri="{BB962C8B-B14F-4D97-AF65-F5344CB8AC3E}">
        <p14:creationId xmlns:p14="http://schemas.microsoft.com/office/powerpoint/2010/main" val="97688122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13A675C-0F11-4C73-8284-B2D68F0C24A6}"/>
              </a:ext>
            </a:extLst>
          </p:cNvPr>
          <p:cNvSpPr>
            <a:spLocks noGrp="1"/>
          </p:cNvSpPr>
          <p:nvPr>
            <p:ph type="body" sz="half" idx="2"/>
          </p:nvPr>
        </p:nvSpPr>
        <p:spPr>
          <a:xfrm>
            <a:off x="781457" y="702009"/>
            <a:ext cx="5314543" cy="3375920"/>
          </a:xfrm>
        </p:spPr>
        <p:txBody>
          <a:bodyPr vert="horz" lIns="91440" tIns="45720" rIns="91440" bIns="45720" rtlCol="0" anchor="t">
            <a:noAutofit/>
          </a:bodyPr>
          <a:lstStyle/>
          <a:p>
            <a:pPr indent="-228600">
              <a:buFont typeface="Arial" panose="020B0604020202020204" pitchFamily="34" charset="0"/>
              <a:buChar char="•"/>
            </a:pPr>
            <a:r>
              <a:rPr lang="en-US" sz="2400" dirty="0"/>
              <a:t>Vitamin C is essential for the development and maintenance of the body, so its consumption is mandatory to maintain good health as well Vitamin C helps the development of iron absorption, growth and repair of normal connective tissue (softer skin , by the union of the cells that need this vitamin to join), to the production of collagen (acting as a cofactor in the hydroxylation of the amino acids lysine and proline), fat metabolism and wound healing. It is also considered an enhancing factor for the immune system, although some studies question the latter activity of vitamin C.</a:t>
            </a:r>
          </a:p>
        </p:txBody>
      </p:sp>
      <p:sp>
        <p:nvSpPr>
          <p:cNvPr id="12"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EED95265-585F-49AD-9745-214EEBC2538D}"/>
              </a:ext>
            </a:extLst>
          </p:cNvPr>
          <p:cNvPicPr>
            <a:picLocks noGrp="1" noChangeAspect="1"/>
          </p:cNvPicPr>
          <p:nvPr>
            <p:ph type="pic" idx="1"/>
          </p:nvPr>
        </p:nvPicPr>
        <p:blipFill rotWithShape="1">
          <a:blip r:embed="rId2"/>
          <a:srcRect l="1591" r="2175"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38521080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3D9FE24E3AC343B2581B681084618E" ma:contentTypeVersion="7" ma:contentTypeDescription="Create a new document." ma:contentTypeScope="" ma:versionID="5ee41d8135db29c3bca34ca6320bdc2a">
  <xsd:schema xmlns:xsd="http://www.w3.org/2001/XMLSchema" xmlns:xs="http://www.w3.org/2001/XMLSchema" xmlns:p="http://schemas.microsoft.com/office/2006/metadata/properties" xmlns:ns3="00941ab0-e3a1-4788-b01c-b5369fb29d90" xmlns:ns4="5c659db9-a232-49ac-8f9e-4857fbc55533" targetNamespace="http://schemas.microsoft.com/office/2006/metadata/properties" ma:root="true" ma:fieldsID="c9586d1d4f31ea09edaa3bd4cee283f5" ns3:_="" ns4:_="">
    <xsd:import namespace="00941ab0-e3a1-4788-b01c-b5369fb29d90"/>
    <xsd:import namespace="5c659db9-a232-49ac-8f9e-4857fbc5553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41ab0-e3a1-4788-b01c-b5369fb29d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659db9-a232-49ac-8f9e-4857fbc5553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683A55-A8BA-4A95-A341-12BC6FEA9FEC}">
  <ds:schemaRefs>
    <ds:schemaRef ds:uri="5c659db9-a232-49ac-8f9e-4857fbc55533"/>
    <ds:schemaRef ds:uri="http://purl.org/dc/elements/1.1/"/>
    <ds:schemaRef ds:uri="http://schemas.microsoft.com/office/infopath/2007/PartnerControls"/>
    <ds:schemaRef ds:uri="00941ab0-e3a1-4788-b01c-b5369fb29d90"/>
    <ds:schemaRef ds:uri="http://schemas.microsoft.com/office/2006/documentManagement/types"/>
    <ds:schemaRef ds:uri="http://purl.org/dc/terms/"/>
    <ds:schemaRef ds:uri="http://purl.org/dc/dcmitype/"/>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97EFF39-BF59-43A2-841E-E79F6EED11B0}">
  <ds:schemaRefs>
    <ds:schemaRef ds:uri="http://schemas.microsoft.com/sharepoint/v3/contenttype/forms"/>
  </ds:schemaRefs>
</ds:datastoreItem>
</file>

<file path=customXml/itemProps3.xml><?xml version="1.0" encoding="utf-8"?>
<ds:datastoreItem xmlns:ds="http://schemas.openxmlformats.org/officeDocument/2006/customXml" ds:itemID="{91569094-37DA-4D50-ABF0-5C01150BCE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941ab0-e3a1-4788-b01c-b5369fb29d90"/>
    <ds:schemaRef ds:uri="5c659db9-a232-49ac-8f9e-4857fbc555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TotalTime>
  <Words>248</Words>
  <Application>Microsoft Office PowerPoint</Application>
  <PresentationFormat>Widescreen</PresentationFormat>
  <Paragraphs>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The vitamins C</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vitamins C</dc:title>
  <dc:creator>Jesse Giovanni Lopez</dc:creator>
  <cp:lastModifiedBy>Jesse Giovanni Lopez</cp:lastModifiedBy>
  <cp:revision>1</cp:revision>
  <dcterms:created xsi:type="dcterms:W3CDTF">2022-05-11T03:24:15Z</dcterms:created>
  <dcterms:modified xsi:type="dcterms:W3CDTF">2022-05-11T03:31:34Z</dcterms:modified>
</cp:coreProperties>
</file>