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D23C7-5A42-4F11-B64D-BF0CDD322B7D}" v="81" dt="2022-06-01T18:43:45.745"/>
    <p1510:client id="{749E5F0D-EB9E-49D7-843F-AD1FA1B76C38}" v="45" dt="2022-06-01T16:34:38.709"/>
    <p1510:client id="{910FC69B-F08E-1E1A-DF3C-8030BB33D611}" v="697" dt="2022-06-01T17:19:21.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Hernandez-Ruiz" userId="S::21177134@thedps.org::0fc3e677-0d89-4c1e-b773-96a691a2ce11" providerId="AD" clId="Web-{749E5F0D-EB9E-49D7-843F-AD1FA1B76C38}"/>
    <pc:docChg chg="modSld">
      <pc:chgData name="Diego Hernandez-Ruiz" userId="S::21177134@thedps.org::0fc3e677-0d89-4c1e-b773-96a691a2ce11" providerId="AD" clId="Web-{749E5F0D-EB9E-49D7-843F-AD1FA1B76C38}" dt="2022-06-01T16:34:38.146" v="41" actId="1076"/>
      <pc:docMkLst>
        <pc:docMk/>
      </pc:docMkLst>
      <pc:sldChg chg="addSp modSp">
        <pc:chgData name="Diego Hernandez-Ruiz" userId="S::21177134@thedps.org::0fc3e677-0d89-4c1e-b773-96a691a2ce11" providerId="AD" clId="Web-{749E5F0D-EB9E-49D7-843F-AD1FA1B76C38}" dt="2022-06-01T16:34:38.146" v="41" actId="1076"/>
        <pc:sldMkLst>
          <pc:docMk/>
          <pc:sldMk cId="109857222" sldId="256"/>
        </pc:sldMkLst>
        <pc:spChg chg="mod">
          <ac:chgData name="Diego Hernandez-Ruiz" userId="S::21177134@thedps.org::0fc3e677-0d89-4c1e-b773-96a691a2ce11" providerId="AD" clId="Web-{749E5F0D-EB9E-49D7-843F-AD1FA1B76C38}" dt="2022-06-01T16:33:38.147" v="30" actId="20577"/>
          <ac:spMkLst>
            <pc:docMk/>
            <pc:sldMk cId="109857222" sldId="256"/>
            <ac:spMk id="2" creationId="{00000000-0000-0000-0000-000000000000}"/>
          </ac:spMkLst>
        </pc:spChg>
        <pc:spChg chg="mod">
          <ac:chgData name="Diego Hernandez-Ruiz" userId="S::21177134@thedps.org::0fc3e677-0d89-4c1e-b773-96a691a2ce11" providerId="AD" clId="Web-{749E5F0D-EB9E-49D7-843F-AD1FA1B76C38}" dt="2022-06-01T16:34:16.053" v="38" actId="1076"/>
          <ac:spMkLst>
            <pc:docMk/>
            <pc:sldMk cId="109857222" sldId="256"/>
            <ac:spMk id="3" creationId="{00000000-0000-0000-0000-000000000000}"/>
          </ac:spMkLst>
        </pc:spChg>
        <pc:picChg chg="add mod">
          <ac:chgData name="Diego Hernandez-Ruiz" userId="S::21177134@thedps.org::0fc3e677-0d89-4c1e-b773-96a691a2ce11" providerId="AD" clId="Web-{749E5F0D-EB9E-49D7-843F-AD1FA1B76C38}" dt="2022-06-01T16:34:16.084" v="39" actId="1076"/>
          <ac:picMkLst>
            <pc:docMk/>
            <pc:sldMk cId="109857222" sldId="256"/>
            <ac:picMk id="4" creationId="{FACCEC31-5059-D595-8D31-6A3889CC13A3}"/>
          </ac:picMkLst>
        </pc:picChg>
        <pc:picChg chg="add mod">
          <ac:chgData name="Diego Hernandez-Ruiz" userId="S::21177134@thedps.org::0fc3e677-0d89-4c1e-b773-96a691a2ce11" providerId="AD" clId="Web-{749E5F0D-EB9E-49D7-843F-AD1FA1B76C38}" dt="2022-06-01T16:34:38.146" v="41" actId="1076"/>
          <ac:picMkLst>
            <pc:docMk/>
            <pc:sldMk cId="109857222" sldId="256"/>
            <ac:picMk id="5" creationId="{0EBA1057-26E4-F8F1-011D-ED3CD8613029}"/>
          </ac:picMkLst>
        </pc:picChg>
      </pc:sldChg>
    </pc:docChg>
  </pc:docChgLst>
  <pc:docChgLst>
    <pc:chgData name="Diego Hernandez-Ruiz" userId="S::21177134@thedps.org::0fc3e677-0d89-4c1e-b773-96a691a2ce11" providerId="AD" clId="Web-{3A4D23C7-5A42-4F11-B64D-BF0CDD322B7D}"/>
    <pc:docChg chg="addSld delSld modSld">
      <pc:chgData name="Diego Hernandez-Ruiz" userId="S::21177134@thedps.org::0fc3e677-0d89-4c1e-b773-96a691a2ce11" providerId="AD" clId="Web-{3A4D23C7-5A42-4F11-B64D-BF0CDD322B7D}" dt="2022-06-01T18:43:45.745" v="79" actId="20577"/>
      <pc:docMkLst>
        <pc:docMk/>
      </pc:docMkLst>
      <pc:sldChg chg="new del">
        <pc:chgData name="Diego Hernandez-Ruiz" userId="S::21177134@thedps.org::0fc3e677-0d89-4c1e-b773-96a691a2ce11" providerId="AD" clId="Web-{3A4D23C7-5A42-4F11-B64D-BF0CDD322B7D}" dt="2022-06-01T18:31:50.735" v="1"/>
        <pc:sldMkLst>
          <pc:docMk/>
          <pc:sldMk cId="642673823" sldId="262"/>
        </pc:sldMkLst>
      </pc:sldChg>
      <pc:sldChg chg="addSp modSp new mod setBg">
        <pc:chgData name="Diego Hernandez-Ruiz" userId="S::21177134@thedps.org::0fc3e677-0d89-4c1e-b773-96a691a2ce11" providerId="AD" clId="Web-{3A4D23C7-5A42-4F11-B64D-BF0CDD322B7D}" dt="2022-06-01T18:40:40.746" v="45" actId="20577"/>
        <pc:sldMkLst>
          <pc:docMk/>
          <pc:sldMk cId="2761212831" sldId="262"/>
        </pc:sldMkLst>
        <pc:spChg chg="mod">
          <ac:chgData name="Diego Hernandez-Ruiz" userId="S::21177134@thedps.org::0fc3e677-0d89-4c1e-b773-96a691a2ce11" providerId="AD" clId="Web-{3A4D23C7-5A42-4F11-B64D-BF0CDD322B7D}" dt="2022-06-01T18:40:19.387" v="43"/>
          <ac:spMkLst>
            <pc:docMk/>
            <pc:sldMk cId="2761212831" sldId="262"/>
            <ac:spMk id="2" creationId="{A533F3BA-C37F-2B0C-FE4A-79218DCFCF5C}"/>
          </ac:spMkLst>
        </pc:spChg>
        <pc:spChg chg="mod">
          <ac:chgData name="Diego Hernandez-Ruiz" userId="S::21177134@thedps.org::0fc3e677-0d89-4c1e-b773-96a691a2ce11" providerId="AD" clId="Web-{3A4D23C7-5A42-4F11-B64D-BF0CDD322B7D}" dt="2022-06-01T18:40:40.746" v="45" actId="20577"/>
          <ac:spMkLst>
            <pc:docMk/>
            <pc:sldMk cId="2761212831" sldId="262"/>
            <ac:spMk id="3" creationId="{EB3EF5A6-2D88-695F-29E8-5DCD67073FCE}"/>
          </ac:spMkLst>
        </pc:spChg>
        <pc:spChg chg="add">
          <ac:chgData name="Diego Hernandez-Ruiz" userId="S::21177134@thedps.org::0fc3e677-0d89-4c1e-b773-96a691a2ce11" providerId="AD" clId="Web-{3A4D23C7-5A42-4F11-B64D-BF0CDD322B7D}" dt="2022-06-01T18:40:19.387" v="43"/>
          <ac:spMkLst>
            <pc:docMk/>
            <pc:sldMk cId="2761212831" sldId="262"/>
            <ac:spMk id="9" creationId="{2B97F24A-32CE-4C1C-A50D-3016B394DCFB}"/>
          </ac:spMkLst>
        </pc:spChg>
        <pc:spChg chg="add">
          <ac:chgData name="Diego Hernandez-Ruiz" userId="S::21177134@thedps.org::0fc3e677-0d89-4c1e-b773-96a691a2ce11" providerId="AD" clId="Web-{3A4D23C7-5A42-4F11-B64D-BF0CDD322B7D}" dt="2022-06-01T18:40:19.387" v="43"/>
          <ac:spMkLst>
            <pc:docMk/>
            <pc:sldMk cId="2761212831" sldId="262"/>
            <ac:spMk id="11" creationId="{CD8B4F24-440B-49E9-B85D-733523DC064B}"/>
          </ac:spMkLst>
        </pc:spChg>
        <pc:picChg chg="add mod">
          <ac:chgData name="Diego Hernandez-Ruiz" userId="S::21177134@thedps.org::0fc3e677-0d89-4c1e-b773-96a691a2ce11" providerId="AD" clId="Web-{3A4D23C7-5A42-4F11-B64D-BF0CDD322B7D}" dt="2022-06-01T18:40:19.387" v="43"/>
          <ac:picMkLst>
            <pc:docMk/>
            <pc:sldMk cId="2761212831" sldId="262"/>
            <ac:picMk id="4" creationId="{BDE5EFD5-23B7-01A2-928A-8D9A4FD77D83}"/>
          </ac:picMkLst>
        </pc:picChg>
      </pc:sldChg>
      <pc:sldChg chg="addSp modSp new mod setBg">
        <pc:chgData name="Diego Hernandez-Ruiz" userId="S::21177134@thedps.org::0fc3e677-0d89-4c1e-b773-96a691a2ce11" providerId="AD" clId="Web-{3A4D23C7-5A42-4F11-B64D-BF0CDD322B7D}" dt="2022-06-01T18:43:45.745" v="79" actId="20577"/>
        <pc:sldMkLst>
          <pc:docMk/>
          <pc:sldMk cId="272002077" sldId="263"/>
        </pc:sldMkLst>
        <pc:spChg chg="mod">
          <ac:chgData name="Diego Hernandez-Ruiz" userId="S::21177134@thedps.org::0fc3e677-0d89-4c1e-b773-96a691a2ce11" providerId="AD" clId="Web-{3A4D23C7-5A42-4F11-B64D-BF0CDD322B7D}" dt="2022-06-01T18:43:38.823" v="78"/>
          <ac:spMkLst>
            <pc:docMk/>
            <pc:sldMk cId="272002077" sldId="263"/>
            <ac:spMk id="2" creationId="{C63C1867-92EF-9FDB-420D-9FA79F0643D8}"/>
          </ac:spMkLst>
        </pc:spChg>
        <pc:spChg chg="mod">
          <ac:chgData name="Diego Hernandez-Ruiz" userId="S::21177134@thedps.org::0fc3e677-0d89-4c1e-b773-96a691a2ce11" providerId="AD" clId="Web-{3A4D23C7-5A42-4F11-B64D-BF0CDD322B7D}" dt="2022-06-01T18:43:45.745" v="79" actId="20577"/>
          <ac:spMkLst>
            <pc:docMk/>
            <pc:sldMk cId="272002077" sldId="263"/>
            <ac:spMk id="3" creationId="{5B82D539-6608-8AD9-CDD1-01EEB559CE54}"/>
          </ac:spMkLst>
        </pc:spChg>
        <pc:spChg chg="add">
          <ac:chgData name="Diego Hernandez-Ruiz" userId="S::21177134@thedps.org::0fc3e677-0d89-4c1e-b773-96a691a2ce11" providerId="AD" clId="Web-{3A4D23C7-5A42-4F11-B64D-BF0CDD322B7D}" dt="2022-06-01T18:43:38.823" v="78"/>
          <ac:spMkLst>
            <pc:docMk/>
            <pc:sldMk cId="272002077" sldId="263"/>
            <ac:spMk id="9" creationId="{F13C74B1-5B17-4795-BED0-7140497B445A}"/>
          </ac:spMkLst>
        </pc:spChg>
        <pc:spChg chg="add">
          <ac:chgData name="Diego Hernandez-Ruiz" userId="S::21177134@thedps.org::0fc3e677-0d89-4c1e-b773-96a691a2ce11" providerId="AD" clId="Web-{3A4D23C7-5A42-4F11-B64D-BF0CDD322B7D}" dt="2022-06-01T18:43:38.823" v="78"/>
          <ac:spMkLst>
            <pc:docMk/>
            <pc:sldMk cId="272002077" sldId="263"/>
            <ac:spMk id="11" creationId="{D4974D33-8DC5-464E-8C6D-BE58F0669C17}"/>
          </ac:spMkLst>
        </pc:spChg>
        <pc:picChg chg="add mod">
          <ac:chgData name="Diego Hernandez-Ruiz" userId="S::21177134@thedps.org::0fc3e677-0d89-4c1e-b773-96a691a2ce11" providerId="AD" clId="Web-{3A4D23C7-5A42-4F11-B64D-BF0CDD322B7D}" dt="2022-06-01T18:43:38.823" v="78"/>
          <ac:picMkLst>
            <pc:docMk/>
            <pc:sldMk cId="272002077" sldId="263"/>
            <ac:picMk id="4" creationId="{2F765B3E-3C64-FB92-A5E9-5F914730CF69}"/>
          </ac:picMkLst>
        </pc:picChg>
      </pc:sldChg>
    </pc:docChg>
  </pc:docChgLst>
  <pc:docChgLst>
    <pc:chgData name="Diego Hernandez-Ruiz" userId="S::21177134@thedps.org::0fc3e677-0d89-4c1e-b773-96a691a2ce11" providerId="AD" clId="Web-{910FC69B-F08E-1E1A-DF3C-8030BB33D611}"/>
    <pc:docChg chg="addSld modSld">
      <pc:chgData name="Diego Hernandez-Ruiz" userId="S::21177134@thedps.org::0fc3e677-0d89-4c1e-b773-96a691a2ce11" providerId="AD" clId="Web-{910FC69B-F08E-1E1A-DF3C-8030BB33D611}" dt="2022-06-01T17:19:21.873" v="534" actId="1076"/>
      <pc:docMkLst>
        <pc:docMk/>
      </pc:docMkLst>
      <pc:sldChg chg="addSp modSp mod setBg">
        <pc:chgData name="Diego Hernandez-Ruiz" userId="S::21177134@thedps.org::0fc3e677-0d89-4c1e-b773-96a691a2ce11" providerId="AD" clId="Web-{910FC69B-F08E-1E1A-DF3C-8030BB33D611}" dt="2022-06-01T16:48:41.722" v="5" actId="20577"/>
        <pc:sldMkLst>
          <pc:docMk/>
          <pc:sldMk cId="109857222" sldId="256"/>
        </pc:sldMkLst>
        <pc:spChg chg="mod ord">
          <ac:chgData name="Diego Hernandez-Ruiz" userId="S::21177134@thedps.org::0fc3e677-0d89-4c1e-b773-96a691a2ce11" providerId="AD" clId="Web-{910FC69B-F08E-1E1A-DF3C-8030BB33D611}" dt="2022-06-01T16:48:41.722" v="5" actId="20577"/>
          <ac:spMkLst>
            <pc:docMk/>
            <pc:sldMk cId="109857222" sldId="256"/>
            <ac:spMk id="2" creationId="{00000000-0000-0000-0000-000000000000}"/>
          </ac:spMkLst>
        </pc:spChg>
        <pc:spChg chg="ord">
          <ac:chgData name="Diego Hernandez-Ruiz" userId="S::21177134@thedps.org::0fc3e677-0d89-4c1e-b773-96a691a2ce11" providerId="AD" clId="Web-{910FC69B-F08E-1E1A-DF3C-8030BB33D611}" dt="2022-06-01T16:48:08.112" v="3"/>
          <ac:spMkLst>
            <pc:docMk/>
            <pc:sldMk cId="109857222" sldId="256"/>
            <ac:spMk id="3" creationId="{00000000-0000-0000-0000-000000000000}"/>
          </ac:spMkLst>
        </pc:spChg>
        <pc:spChg chg="add mod">
          <ac:chgData name="Diego Hernandez-Ruiz" userId="S::21177134@thedps.org::0fc3e677-0d89-4c1e-b773-96a691a2ce11" providerId="AD" clId="Web-{910FC69B-F08E-1E1A-DF3C-8030BB33D611}" dt="2022-06-01T16:48:08.112" v="3"/>
          <ac:spMkLst>
            <pc:docMk/>
            <pc:sldMk cId="109857222" sldId="256"/>
            <ac:spMk id="6" creationId="{4E5C5D12-AC26-58D8-23D3-4385A2281FEB}"/>
          </ac:spMkLst>
        </pc:spChg>
        <pc:spChg chg="add mod">
          <ac:chgData name="Diego Hernandez-Ruiz" userId="S::21177134@thedps.org::0fc3e677-0d89-4c1e-b773-96a691a2ce11" providerId="AD" clId="Web-{910FC69B-F08E-1E1A-DF3C-8030BB33D611}" dt="2022-06-01T16:48:08.112" v="3"/>
          <ac:spMkLst>
            <pc:docMk/>
            <pc:sldMk cId="109857222" sldId="256"/>
            <ac:spMk id="7" creationId="{D17B4ABF-0910-D430-C18F-A2CC15843462}"/>
          </ac:spMkLst>
        </pc:spChg>
        <pc:spChg chg="add">
          <ac:chgData name="Diego Hernandez-Ruiz" userId="S::21177134@thedps.org::0fc3e677-0d89-4c1e-b773-96a691a2ce11" providerId="AD" clId="Web-{910FC69B-F08E-1E1A-DF3C-8030BB33D611}" dt="2022-06-01T16:48:08.112" v="3"/>
          <ac:spMkLst>
            <pc:docMk/>
            <pc:sldMk cId="109857222" sldId="256"/>
            <ac:spMk id="12" creationId="{0A597D97-203B-498B-95D3-E90DC961039F}"/>
          </ac:spMkLst>
        </pc:spChg>
        <pc:spChg chg="add">
          <ac:chgData name="Diego Hernandez-Ruiz" userId="S::21177134@thedps.org::0fc3e677-0d89-4c1e-b773-96a691a2ce11" providerId="AD" clId="Web-{910FC69B-F08E-1E1A-DF3C-8030BB33D611}" dt="2022-06-01T16:48:08.112" v="3"/>
          <ac:spMkLst>
            <pc:docMk/>
            <pc:sldMk cId="109857222" sldId="256"/>
            <ac:spMk id="14" creationId="{6A6EF10E-DF41-4BD3-8EB4-6F646531DC26}"/>
          </ac:spMkLst>
        </pc:spChg>
        <pc:picChg chg="mod">
          <ac:chgData name="Diego Hernandez-Ruiz" userId="S::21177134@thedps.org::0fc3e677-0d89-4c1e-b773-96a691a2ce11" providerId="AD" clId="Web-{910FC69B-F08E-1E1A-DF3C-8030BB33D611}" dt="2022-06-01T16:48:08.112" v="3"/>
          <ac:picMkLst>
            <pc:docMk/>
            <pc:sldMk cId="109857222" sldId="256"/>
            <ac:picMk id="4" creationId="{FACCEC31-5059-D595-8D31-6A3889CC13A3}"/>
          </ac:picMkLst>
        </pc:picChg>
        <pc:picChg chg="mod">
          <ac:chgData name="Diego Hernandez-Ruiz" userId="S::21177134@thedps.org::0fc3e677-0d89-4c1e-b773-96a691a2ce11" providerId="AD" clId="Web-{910FC69B-F08E-1E1A-DF3C-8030BB33D611}" dt="2022-06-01T16:48:08.112" v="3"/>
          <ac:picMkLst>
            <pc:docMk/>
            <pc:sldMk cId="109857222" sldId="256"/>
            <ac:picMk id="5" creationId="{0EBA1057-26E4-F8F1-011D-ED3CD8613029}"/>
          </ac:picMkLst>
        </pc:picChg>
      </pc:sldChg>
      <pc:sldChg chg="addSp delSp modSp new mod setBg setClrOvrMap">
        <pc:chgData name="Diego Hernandez-Ruiz" userId="S::21177134@thedps.org::0fc3e677-0d89-4c1e-b773-96a691a2ce11" providerId="AD" clId="Web-{910FC69B-F08E-1E1A-DF3C-8030BB33D611}" dt="2022-06-01T16:54:33.586" v="141" actId="20577"/>
        <pc:sldMkLst>
          <pc:docMk/>
          <pc:sldMk cId="524193621" sldId="257"/>
        </pc:sldMkLst>
        <pc:spChg chg="mod">
          <ac:chgData name="Diego Hernandez-Ruiz" userId="S::21177134@thedps.org::0fc3e677-0d89-4c1e-b773-96a691a2ce11" providerId="AD" clId="Web-{910FC69B-F08E-1E1A-DF3C-8030BB33D611}" dt="2022-06-01T16:53:42.914" v="134"/>
          <ac:spMkLst>
            <pc:docMk/>
            <pc:sldMk cId="524193621" sldId="257"/>
            <ac:spMk id="2" creationId="{7FCAD8BE-2CF9-624C-54B0-343A84FB68F1}"/>
          </ac:spMkLst>
        </pc:spChg>
        <pc:spChg chg="mod">
          <ac:chgData name="Diego Hernandez-Ruiz" userId="S::21177134@thedps.org::0fc3e677-0d89-4c1e-b773-96a691a2ce11" providerId="AD" clId="Web-{910FC69B-F08E-1E1A-DF3C-8030BB33D611}" dt="2022-06-01T16:54:33.586" v="141" actId="20577"/>
          <ac:spMkLst>
            <pc:docMk/>
            <pc:sldMk cId="524193621" sldId="257"/>
            <ac:spMk id="3" creationId="{701C83BE-744C-D808-7D9C-FCCD9EBBB34C}"/>
          </ac:spMkLst>
        </pc:spChg>
        <pc:spChg chg="add del">
          <ac:chgData name="Diego Hernandez-Ruiz" userId="S::21177134@thedps.org::0fc3e677-0d89-4c1e-b773-96a691a2ce11" providerId="AD" clId="Web-{910FC69B-F08E-1E1A-DF3C-8030BB33D611}" dt="2022-06-01T16:53:19.976" v="128"/>
          <ac:spMkLst>
            <pc:docMk/>
            <pc:sldMk cId="524193621" sldId="257"/>
            <ac:spMk id="9" creationId="{F13C74B1-5B17-4795-BED0-7140497B445A}"/>
          </ac:spMkLst>
        </pc:spChg>
        <pc:spChg chg="add del">
          <ac:chgData name="Diego Hernandez-Ruiz" userId="S::21177134@thedps.org::0fc3e677-0d89-4c1e-b773-96a691a2ce11" providerId="AD" clId="Web-{910FC69B-F08E-1E1A-DF3C-8030BB33D611}" dt="2022-06-01T16:53:19.976" v="128"/>
          <ac:spMkLst>
            <pc:docMk/>
            <pc:sldMk cId="524193621" sldId="257"/>
            <ac:spMk id="11" creationId="{D4974D33-8DC5-464E-8C6D-BE58F0669C17}"/>
          </ac:spMkLst>
        </pc:spChg>
        <pc:spChg chg="add del">
          <ac:chgData name="Diego Hernandez-Ruiz" userId="S::21177134@thedps.org::0fc3e677-0d89-4c1e-b773-96a691a2ce11" providerId="AD" clId="Web-{910FC69B-F08E-1E1A-DF3C-8030BB33D611}" dt="2022-06-01T16:53:28.898" v="130"/>
          <ac:spMkLst>
            <pc:docMk/>
            <pc:sldMk cId="524193621" sldId="257"/>
            <ac:spMk id="13" creationId="{55D4142C-5077-457F-A6AD-3FECFDB39685}"/>
          </ac:spMkLst>
        </pc:spChg>
        <pc:spChg chg="add del">
          <ac:chgData name="Diego Hernandez-Ruiz" userId="S::21177134@thedps.org::0fc3e677-0d89-4c1e-b773-96a691a2ce11" providerId="AD" clId="Web-{910FC69B-F08E-1E1A-DF3C-8030BB33D611}" dt="2022-06-01T16:53:28.898" v="130"/>
          <ac:spMkLst>
            <pc:docMk/>
            <pc:sldMk cId="524193621" sldId="257"/>
            <ac:spMk id="14" creationId="{9AA72BD9-2C5A-4EDC-931F-5AA08EACA0F3}"/>
          </ac:spMkLst>
        </pc:spChg>
        <pc:spChg chg="add del">
          <ac:chgData name="Diego Hernandez-Ruiz" userId="S::21177134@thedps.org::0fc3e677-0d89-4c1e-b773-96a691a2ce11" providerId="AD" clId="Web-{910FC69B-F08E-1E1A-DF3C-8030BB33D611}" dt="2022-06-01T16:53:28.898" v="130"/>
          <ac:spMkLst>
            <pc:docMk/>
            <pc:sldMk cId="524193621" sldId="257"/>
            <ac:spMk id="15" creationId="{7A5F0580-5EE9-419F-96EE-B6529EF6E7D0}"/>
          </ac:spMkLst>
        </pc:spChg>
        <pc:spChg chg="add del">
          <ac:chgData name="Diego Hernandez-Ruiz" userId="S::21177134@thedps.org::0fc3e677-0d89-4c1e-b773-96a691a2ce11" providerId="AD" clId="Web-{910FC69B-F08E-1E1A-DF3C-8030BB33D611}" dt="2022-06-01T16:53:28.898" v="130"/>
          <ac:spMkLst>
            <pc:docMk/>
            <pc:sldMk cId="524193621" sldId="257"/>
            <ac:spMk id="16" creationId="{DD3981AC-7B61-4947-BCF3-F7AA7FA385B9}"/>
          </ac:spMkLst>
        </pc:spChg>
        <pc:spChg chg="add">
          <ac:chgData name="Diego Hernandez-Ruiz" userId="S::21177134@thedps.org::0fc3e677-0d89-4c1e-b773-96a691a2ce11" providerId="AD" clId="Web-{910FC69B-F08E-1E1A-DF3C-8030BB33D611}" dt="2022-06-01T16:53:28.913" v="131"/>
          <ac:spMkLst>
            <pc:docMk/>
            <pc:sldMk cId="524193621" sldId="257"/>
            <ac:spMk id="18" creationId="{04812C46-200A-4DEB-A05E-3ED6C68C2387}"/>
          </ac:spMkLst>
        </pc:spChg>
        <pc:spChg chg="add">
          <ac:chgData name="Diego Hernandez-Ruiz" userId="S::21177134@thedps.org::0fc3e677-0d89-4c1e-b773-96a691a2ce11" providerId="AD" clId="Web-{910FC69B-F08E-1E1A-DF3C-8030BB33D611}" dt="2022-06-01T16:53:28.913" v="131"/>
          <ac:spMkLst>
            <pc:docMk/>
            <pc:sldMk cId="524193621" sldId="257"/>
            <ac:spMk id="19" creationId="{D1EA859B-E555-4109-94F3-6700E046E008}"/>
          </ac:spMkLst>
        </pc:spChg>
        <pc:spChg chg="add">
          <ac:chgData name="Diego Hernandez-Ruiz" userId="S::21177134@thedps.org::0fc3e677-0d89-4c1e-b773-96a691a2ce11" providerId="AD" clId="Web-{910FC69B-F08E-1E1A-DF3C-8030BB33D611}" dt="2022-06-01T16:53:42.914" v="134"/>
          <ac:spMkLst>
            <pc:docMk/>
            <pc:sldMk cId="524193621" sldId="257"/>
            <ac:spMk id="21" creationId="{F13C74B1-5B17-4795-BED0-7140497B445A}"/>
          </ac:spMkLst>
        </pc:spChg>
        <pc:spChg chg="add">
          <ac:chgData name="Diego Hernandez-Ruiz" userId="S::21177134@thedps.org::0fc3e677-0d89-4c1e-b773-96a691a2ce11" providerId="AD" clId="Web-{910FC69B-F08E-1E1A-DF3C-8030BB33D611}" dt="2022-06-01T16:53:42.914" v="134"/>
          <ac:spMkLst>
            <pc:docMk/>
            <pc:sldMk cId="524193621" sldId="257"/>
            <ac:spMk id="22" creationId="{D4974D33-8DC5-464E-8C6D-BE58F0669C17}"/>
          </ac:spMkLst>
        </pc:spChg>
        <pc:picChg chg="add mod ord">
          <ac:chgData name="Diego Hernandez-Ruiz" userId="S::21177134@thedps.org::0fc3e677-0d89-4c1e-b773-96a691a2ce11" providerId="AD" clId="Web-{910FC69B-F08E-1E1A-DF3C-8030BB33D611}" dt="2022-06-01T16:53:42.914" v="134"/>
          <ac:picMkLst>
            <pc:docMk/>
            <pc:sldMk cId="524193621" sldId="257"/>
            <ac:picMk id="4" creationId="{2C36B72E-4945-0DD0-A8BD-47E6D56CD78B}"/>
          </ac:picMkLst>
        </pc:picChg>
      </pc:sldChg>
      <pc:sldChg chg="modSp new">
        <pc:chgData name="Diego Hernandez-Ruiz" userId="S::21177134@thedps.org::0fc3e677-0d89-4c1e-b773-96a691a2ce11" providerId="AD" clId="Web-{910FC69B-F08E-1E1A-DF3C-8030BB33D611}" dt="2022-06-01T16:57:13.245" v="194" actId="20577"/>
        <pc:sldMkLst>
          <pc:docMk/>
          <pc:sldMk cId="2705088717" sldId="258"/>
        </pc:sldMkLst>
        <pc:spChg chg="mod">
          <ac:chgData name="Diego Hernandez-Ruiz" userId="S::21177134@thedps.org::0fc3e677-0d89-4c1e-b773-96a691a2ce11" providerId="AD" clId="Web-{910FC69B-F08E-1E1A-DF3C-8030BB33D611}" dt="2022-06-01T16:55:07.384" v="166" actId="20577"/>
          <ac:spMkLst>
            <pc:docMk/>
            <pc:sldMk cId="2705088717" sldId="258"/>
            <ac:spMk id="2" creationId="{CF15EAFA-EE88-AC01-BEC3-4FFF5A7782FF}"/>
          </ac:spMkLst>
        </pc:spChg>
        <pc:spChg chg="mod">
          <ac:chgData name="Diego Hernandez-Ruiz" userId="S::21177134@thedps.org::0fc3e677-0d89-4c1e-b773-96a691a2ce11" providerId="AD" clId="Web-{910FC69B-F08E-1E1A-DF3C-8030BB33D611}" dt="2022-06-01T16:57:13.245" v="194" actId="20577"/>
          <ac:spMkLst>
            <pc:docMk/>
            <pc:sldMk cId="2705088717" sldId="258"/>
            <ac:spMk id="3" creationId="{14D8E26D-C41B-1285-2CF0-C1540A99732B}"/>
          </ac:spMkLst>
        </pc:spChg>
      </pc:sldChg>
      <pc:sldChg chg="addSp modSp new mod setBg">
        <pc:chgData name="Diego Hernandez-Ruiz" userId="S::21177134@thedps.org::0fc3e677-0d89-4c1e-b773-96a691a2ce11" providerId="AD" clId="Web-{910FC69B-F08E-1E1A-DF3C-8030BB33D611}" dt="2022-06-01T17:10:31.803" v="246" actId="20577"/>
        <pc:sldMkLst>
          <pc:docMk/>
          <pc:sldMk cId="2800786157" sldId="259"/>
        </pc:sldMkLst>
        <pc:spChg chg="mod">
          <ac:chgData name="Diego Hernandez-Ruiz" userId="S::21177134@thedps.org::0fc3e677-0d89-4c1e-b773-96a691a2ce11" providerId="AD" clId="Web-{910FC69B-F08E-1E1A-DF3C-8030BB33D611}" dt="2022-06-01T17:10:21.303" v="245"/>
          <ac:spMkLst>
            <pc:docMk/>
            <pc:sldMk cId="2800786157" sldId="259"/>
            <ac:spMk id="2" creationId="{4D117B32-53AE-F1A2-3A0E-976D1B30F547}"/>
          </ac:spMkLst>
        </pc:spChg>
        <pc:spChg chg="mod">
          <ac:chgData name="Diego Hernandez-Ruiz" userId="S::21177134@thedps.org::0fc3e677-0d89-4c1e-b773-96a691a2ce11" providerId="AD" clId="Web-{910FC69B-F08E-1E1A-DF3C-8030BB33D611}" dt="2022-06-01T17:10:31.803" v="246" actId="20577"/>
          <ac:spMkLst>
            <pc:docMk/>
            <pc:sldMk cId="2800786157" sldId="259"/>
            <ac:spMk id="3" creationId="{1A145CD5-A239-0C17-0291-04FA57F92876}"/>
          </ac:spMkLst>
        </pc:spChg>
        <pc:spChg chg="add">
          <ac:chgData name="Diego Hernandez-Ruiz" userId="S::21177134@thedps.org::0fc3e677-0d89-4c1e-b773-96a691a2ce11" providerId="AD" clId="Web-{910FC69B-F08E-1E1A-DF3C-8030BB33D611}" dt="2022-06-01T17:10:21.303" v="245"/>
          <ac:spMkLst>
            <pc:docMk/>
            <pc:sldMk cId="2800786157" sldId="259"/>
            <ac:spMk id="9" creationId="{F13C74B1-5B17-4795-BED0-7140497B445A}"/>
          </ac:spMkLst>
        </pc:spChg>
        <pc:spChg chg="add">
          <ac:chgData name="Diego Hernandez-Ruiz" userId="S::21177134@thedps.org::0fc3e677-0d89-4c1e-b773-96a691a2ce11" providerId="AD" clId="Web-{910FC69B-F08E-1E1A-DF3C-8030BB33D611}" dt="2022-06-01T17:10:21.303" v="245"/>
          <ac:spMkLst>
            <pc:docMk/>
            <pc:sldMk cId="2800786157" sldId="259"/>
            <ac:spMk id="11" creationId="{D4974D33-8DC5-464E-8C6D-BE58F0669C17}"/>
          </ac:spMkLst>
        </pc:spChg>
        <pc:picChg chg="add mod">
          <ac:chgData name="Diego Hernandez-Ruiz" userId="S::21177134@thedps.org::0fc3e677-0d89-4c1e-b773-96a691a2ce11" providerId="AD" clId="Web-{910FC69B-F08E-1E1A-DF3C-8030BB33D611}" dt="2022-06-01T17:10:21.303" v="245"/>
          <ac:picMkLst>
            <pc:docMk/>
            <pc:sldMk cId="2800786157" sldId="259"/>
            <ac:picMk id="4" creationId="{3E187471-F60B-3862-D1E7-F6B33EB7715E}"/>
          </ac:picMkLst>
        </pc:picChg>
      </pc:sldChg>
      <pc:sldChg chg="addSp modSp new mod setBg">
        <pc:chgData name="Diego Hernandez-Ruiz" userId="S::21177134@thedps.org::0fc3e677-0d89-4c1e-b773-96a691a2ce11" providerId="AD" clId="Web-{910FC69B-F08E-1E1A-DF3C-8030BB33D611}" dt="2022-06-01T17:14:07.884" v="333" actId="20577"/>
        <pc:sldMkLst>
          <pc:docMk/>
          <pc:sldMk cId="385942362" sldId="260"/>
        </pc:sldMkLst>
        <pc:spChg chg="mod">
          <ac:chgData name="Diego Hernandez-Ruiz" userId="S::21177134@thedps.org::0fc3e677-0d89-4c1e-b773-96a691a2ce11" providerId="AD" clId="Web-{910FC69B-F08E-1E1A-DF3C-8030BB33D611}" dt="2022-06-01T17:13:58.900" v="332"/>
          <ac:spMkLst>
            <pc:docMk/>
            <pc:sldMk cId="385942362" sldId="260"/>
            <ac:spMk id="2" creationId="{7F02A6FE-C968-AA5F-C50E-ED88F54A6106}"/>
          </ac:spMkLst>
        </pc:spChg>
        <pc:spChg chg="mod">
          <ac:chgData name="Diego Hernandez-Ruiz" userId="S::21177134@thedps.org::0fc3e677-0d89-4c1e-b773-96a691a2ce11" providerId="AD" clId="Web-{910FC69B-F08E-1E1A-DF3C-8030BB33D611}" dt="2022-06-01T17:14:07.884" v="333" actId="20577"/>
          <ac:spMkLst>
            <pc:docMk/>
            <pc:sldMk cId="385942362" sldId="260"/>
            <ac:spMk id="3" creationId="{FE3A4E2B-803F-43E9-869A-53E66F968F62}"/>
          </ac:spMkLst>
        </pc:spChg>
        <pc:spChg chg="add">
          <ac:chgData name="Diego Hernandez-Ruiz" userId="S::21177134@thedps.org::0fc3e677-0d89-4c1e-b773-96a691a2ce11" providerId="AD" clId="Web-{910FC69B-F08E-1E1A-DF3C-8030BB33D611}" dt="2022-06-01T17:13:58.900" v="332"/>
          <ac:spMkLst>
            <pc:docMk/>
            <pc:sldMk cId="385942362" sldId="260"/>
            <ac:spMk id="9" creationId="{D1D34770-47A8-402C-AF23-2B653F2D88C1}"/>
          </ac:spMkLst>
        </pc:spChg>
        <pc:picChg chg="add mod">
          <ac:chgData name="Diego Hernandez-Ruiz" userId="S::21177134@thedps.org::0fc3e677-0d89-4c1e-b773-96a691a2ce11" providerId="AD" clId="Web-{910FC69B-F08E-1E1A-DF3C-8030BB33D611}" dt="2022-06-01T17:13:58.900" v="332"/>
          <ac:picMkLst>
            <pc:docMk/>
            <pc:sldMk cId="385942362" sldId="260"/>
            <ac:picMk id="4" creationId="{827E78E0-A2F8-7F78-6272-6076CD7061D7}"/>
          </ac:picMkLst>
        </pc:picChg>
      </pc:sldChg>
      <pc:sldChg chg="addSp delSp modSp new">
        <pc:chgData name="Diego Hernandez-Ruiz" userId="S::21177134@thedps.org::0fc3e677-0d89-4c1e-b773-96a691a2ce11" providerId="AD" clId="Web-{910FC69B-F08E-1E1A-DF3C-8030BB33D611}" dt="2022-06-01T17:19:21.873" v="534" actId="1076"/>
        <pc:sldMkLst>
          <pc:docMk/>
          <pc:sldMk cId="2781401081" sldId="261"/>
        </pc:sldMkLst>
        <pc:spChg chg="mod">
          <ac:chgData name="Diego Hernandez-Ruiz" userId="S::21177134@thedps.org::0fc3e677-0d89-4c1e-b773-96a691a2ce11" providerId="AD" clId="Web-{910FC69B-F08E-1E1A-DF3C-8030BB33D611}" dt="2022-06-01T17:15:10.635" v="367" actId="20577"/>
          <ac:spMkLst>
            <pc:docMk/>
            <pc:sldMk cId="2781401081" sldId="261"/>
            <ac:spMk id="2" creationId="{30AAC117-C675-CAB1-3758-F9E593F8A49E}"/>
          </ac:spMkLst>
        </pc:spChg>
        <pc:spChg chg="del">
          <ac:chgData name="Diego Hernandez-Ruiz" userId="S::21177134@thedps.org::0fc3e677-0d89-4c1e-b773-96a691a2ce11" providerId="AD" clId="Web-{910FC69B-F08E-1E1A-DF3C-8030BB33D611}" dt="2022-06-01T17:14:47.447" v="335"/>
          <ac:spMkLst>
            <pc:docMk/>
            <pc:sldMk cId="2781401081" sldId="261"/>
            <ac:spMk id="3" creationId="{87A72C77-7780-073C-B8F1-7CAC1FC74D85}"/>
          </ac:spMkLst>
        </pc:spChg>
        <pc:spChg chg="add mod">
          <ac:chgData name="Diego Hernandez-Ruiz" userId="S::21177134@thedps.org::0fc3e677-0d89-4c1e-b773-96a691a2ce11" providerId="AD" clId="Web-{910FC69B-F08E-1E1A-DF3C-8030BB33D611}" dt="2022-06-01T17:18:57.810" v="528" actId="20577"/>
          <ac:spMkLst>
            <pc:docMk/>
            <pc:sldMk cId="2781401081" sldId="261"/>
            <ac:spMk id="5" creationId="{0EFB1E5D-5DA9-070F-4712-118AFABFB338}"/>
          </ac:spMkLst>
        </pc:spChg>
        <pc:spChg chg="add mod">
          <ac:chgData name="Diego Hernandez-Ruiz" userId="S::21177134@thedps.org::0fc3e677-0d89-4c1e-b773-96a691a2ce11" providerId="AD" clId="Web-{910FC69B-F08E-1E1A-DF3C-8030BB33D611}" dt="2022-06-01T17:18:51.873" v="526" actId="20577"/>
          <ac:spMkLst>
            <pc:docMk/>
            <pc:sldMk cId="2781401081" sldId="261"/>
            <ac:spMk id="6" creationId="{3787CDB7-1606-7B84-BAF8-1EE4CA6CDB0B}"/>
          </ac:spMkLst>
        </pc:spChg>
        <pc:spChg chg="add mod">
          <ac:chgData name="Diego Hernandez-Ruiz" userId="S::21177134@thedps.org::0fc3e677-0d89-4c1e-b773-96a691a2ce11" providerId="AD" clId="Web-{910FC69B-F08E-1E1A-DF3C-8030BB33D611}" dt="2022-06-01T17:19:21.873" v="534" actId="1076"/>
          <ac:spMkLst>
            <pc:docMk/>
            <pc:sldMk cId="2781401081" sldId="261"/>
            <ac:spMk id="7" creationId="{110ABDC6-1738-79B3-E705-3C209DECDA43}"/>
          </ac:spMkLst>
        </pc:spChg>
        <pc:picChg chg="add mod ord">
          <ac:chgData name="Diego Hernandez-Ruiz" userId="S::21177134@thedps.org::0fc3e677-0d89-4c1e-b773-96a691a2ce11" providerId="AD" clId="Web-{910FC69B-F08E-1E1A-DF3C-8030BB33D611}" dt="2022-06-01T17:19:08.342" v="531" actId="1076"/>
          <ac:picMkLst>
            <pc:docMk/>
            <pc:sldMk cId="2781401081" sldId="261"/>
            <ac:picMk id="4" creationId="{16B9B35C-F1C6-6606-DBB6-58A3FD04330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close, tableware&#10;&#10;Description automatically generated">
            <a:extLst>
              <a:ext uri="{FF2B5EF4-FFF2-40B4-BE49-F238E27FC236}">
                <a16:creationId xmlns:a16="http://schemas.microsoft.com/office/drawing/2014/main" id="{FACCEC31-5059-D595-8D31-6A3889CC13A3}"/>
              </a:ext>
            </a:extLst>
          </p:cNvPr>
          <p:cNvPicPr>
            <a:picLocks noChangeAspect="1"/>
          </p:cNvPicPr>
          <p:nvPr/>
        </p:nvPicPr>
        <p:blipFill rotWithShape="1">
          <a:blip r:embed="rId2"/>
          <a:srcRect t="36758" b="6319"/>
          <a:stretch/>
        </p:blipFill>
        <p:spPr>
          <a:xfrm>
            <a:off x="4267201" y="10"/>
            <a:ext cx="7924800" cy="3383270"/>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0EBA1057-26E4-F8F1-011D-ED3CD8613029}"/>
              </a:ext>
            </a:extLst>
          </p:cNvPr>
          <p:cNvPicPr>
            <a:picLocks noChangeAspect="1"/>
          </p:cNvPicPr>
          <p:nvPr/>
        </p:nvPicPr>
        <p:blipFill rotWithShape="1">
          <a:blip r:embed="rId3"/>
          <a:srcRect t="19946" r="2" b="18926"/>
          <a:stretch/>
        </p:blipFill>
        <p:spPr>
          <a:xfrm>
            <a:off x="4650916" y="3474720"/>
            <a:ext cx="7555832" cy="3383280"/>
          </a:xfrm>
          <a:prstGeom prst="rect">
            <a:avLst/>
          </a:prstGeom>
        </p:spPr>
      </p:pic>
      <p:sp useBgFill="1">
        <p:nvSpPr>
          <p:cNvPr id="14" name="Freeform: Shape 13">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43468" y="609600"/>
            <a:ext cx="3992700" cy="3877197"/>
          </a:xfrm>
        </p:spPr>
        <p:txBody>
          <a:bodyPr vert="horz" lIns="91440" tIns="45720" rIns="91440" bIns="45720" rtlCol="0" anchor="b">
            <a:normAutofit/>
          </a:bodyPr>
          <a:lstStyle/>
          <a:p>
            <a:pPr algn="l"/>
            <a:r>
              <a:rPr lang="en-US" sz="4400" kern="1200" dirty="0">
                <a:solidFill>
                  <a:srgbClr val="0070C0"/>
                </a:solidFill>
                <a:latin typeface="Broadway"/>
              </a:rPr>
              <a:t>Fentanyl</a:t>
            </a:r>
            <a:br>
              <a:rPr lang="en-US" sz="4400" kern="1200" dirty="0">
                <a:solidFill>
                  <a:srgbClr val="0070C0"/>
                </a:solidFill>
                <a:latin typeface="Broadway"/>
              </a:rPr>
            </a:br>
            <a:r>
              <a:rPr lang="en-US" sz="4400" kern="1200" dirty="0">
                <a:solidFill>
                  <a:srgbClr val="0070C0"/>
                </a:solidFill>
                <a:latin typeface="Broadway"/>
              </a:rPr>
              <a:t>BY: Diego Hernandez-Ruiz</a:t>
            </a:r>
          </a:p>
        </p:txBody>
      </p:sp>
      <p:sp>
        <p:nvSpPr>
          <p:cNvPr id="3" name="Subtitle 2"/>
          <p:cNvSpPr>
            <a:spLocks noGrp="1"/>
          </p:cNvSpPr>
          <p:nvPr>
            <p:ph type="subTitle" idx="1"/>
          </p:nvPr>
        </p:nvSpPr>
        <p:spPr>
          <a:xfrm flipH="1" flipV="1">
            <a:off x="13227170" y="1289649"/>
            <a:ext cx="388188" cy="1722917"/>
          </a:xfrm>
        </p:spPr>
        <p:txBody>
          <a:bodyPr/>
          <a:lstStyle/>
          <a:p>
            <a:endParaRPr lang="en-US"/>
          </a:p>
        </p:txBody>
      </p:sp>
      <p:sp>
        <p:nvSpPr>
          <p:cNvPr id="6" name="TextBox 5">
            <a:extLst>
              <a:ext uri="{FF2B5EF4-FFF2-40B4-BE49-F238E27FC236}">
                <a16:creationId xmlns:a16="http://schemas.microsoft.com/office/drawing/2014/main" id="{4E5C5D12-AC26-58D8-23D3-4385A2281FE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a:t>Click to add text</a:t>
            </a:r>
          </a:p>
        </p:txBody>
      </p:sp>
      <p:sp>
        <p:nvSpPr>
          <p:cNvPr id="7" name="TextBox 6">
            <a:extLst>
              <a:ext uri="{FF2B5EF4-FFF2-40B4-BE49-F238E27FC236}">
                <a16:creationId xmlns:a16="http://schemas.microsoft.com/office/drawing/2014/main" id="{D17B4ABF-0910-D430-C18F-A2CC15843462}"/>
              </a:ext>
            </a:extLst>
          </p:cNvPr>
          <p:cNvSpPr txBox="1"/>
          <p:nvPr/>
        </p:nvSpPr>
        <p:spPr>
          <a:xfrm>
            <a:off x="12242860" y="31995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a:t>Click to add text</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person, indoor, shirt&#10;&#10;Description automatically generated">
            <a:extLst>
              <a:ext uri="{FF2B5EF4-FFF2-40B4-BE49-F238E27FC236}">
                <a16:creationId xmlns:a16="http://schemas.microsoft.com/office/drawing/2014/main" id="{2C36B72E-4945-0DD0-A8BD-47E6D56CD78B}"/>
              </a:ext>
            </a:extLst>
          </p:cNvPr>
          <p:cNvPicPr>
            <a:picLocks noChangeAspect="1"/>
          </p:cNvPicPr>
          <p:nvPr/>
        </p:nvPicPr>
        <p:blipFill rotWithShape="1">
          <a:blip r:embed="rId2"/>
          <a:srcRect l="20796" r="2679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9"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CAD8BE-2CF9-624C-54B0-343A84FB68F1}"/>
              </a:ext>
            </a:extLst>
          </p:cNvPr>
          <p:cNvSpPr>
            <a:spLocks noGrp="1"/>
          </p:cNvSpPr>
          <p:nvPr>
            <p:ph type="title"/>
          </p:nvPr>
        </p:nvSpPr>
        <p:spPr>
          <a:xfrm>
            <a:off x="640080" y="325369"/>
            <a:ext cx="4368602" cy="1956841"/>
          </a:xfrm>
        </p:spPr>
        <p:txBody>
          <a:bodyPr anchor="b">
            <a:normAutofit/>
          </a:bodyPr>
          <a:lstStyle/>
          <a:p>
            <a:r>
              <a:rPr lang="en-US" sz="5000">
                <a:cs typeface="Calibri Light"/>
              </a:rPr>
              <a:t>Who discovered the drug</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1C83BE-744C-D808-7D9C-FCCD9EBBB34C}"/>
              </a:ext>
            </a:extLst>
          </p:cNvPr>
          <p:cNvSpPr>
            <a:spLocks noGrp="1"/>
          </p:cNvSpPr>
          <p:nvPr>
            <p:ph idx="1"/>
          </p:nvPr>
        </p:nvSpPr>
        <p:spPr>
          <a:xfrm>
            <a:off x="640080" y="2872899"/>
            <a:ext cx="3754759" cy="2918102"/>
          </a:xfrm>
        </p:spPr>
        <p:txBody>
          <a:bodyPr vert="horz" lIns="91440" tIns="45720" rIns="91440" bIns="45720" rtlCol="0" anchor="t">
            <a:noAutofit/>
          </a:bodyPr>
          <a:lstStyle/>
          <a:p>
            <a:r>
              <a:rPr lang="en-US" sz="3200" dirty="0">
                <a:solidFill>
                  <a:srgbClr val="0070C0"/>
                </a:solidFill>
                <a:cs typeface="Calibri"/>
              </a:rPr>
              <a:t>Dr Paul </a:t>
            </a:r>
            <a:r>
              <a:rPr lang="en-US" sz="3200" dirty="0" err="1">
                <a:solidFill>
                  <a:srgbClr val="0070C0"/>
                </a:solidFill>
                <a:cs typeface="Calibri"/>
              </a:rPr>
              <a:t>Janseen</a:t>
            </a:r>
            <a:r>
              <a:rPr lang="en-US" sz="3200" dirty="0">
                <a:solidFill>
                  <a:srgbClr val="0070C0"/>
                </a:solidFill>
                <a:cs typeface="Calibri"/>
              </a:rPr>
              <a:t> discovered fentanyl in 1959 he developed it and </a:t>
            </a:r>
            <a:r>
              <a:rPr lang="en-US" sz="3200" dirty="0" err="1">
                <a:solidFill>
                  <a:srgbClr val="0070C0"/>
                </a:solidFill>
                <a:cs typeface="Calibri"/>
              </a:rPr>
              <a:t>patened</a:t>
            </a:r>
            <a:r>
              <a:rPr lang="en-US" sz="3200" dirty="0">
                <a:solidFill>
                  <a:srgbClr val="0070C0"/>
                </a:solidFill>
                <a:cs typeface="Calibri"/>
              </a:rPr>
              <a:t> it by his company Jansen </a:t>
            </a:r>
            <a:r>
              <a:rPr lang="en-US" sz="3200" dirty="0" err="1">
                <a:solidFill>
                  <a:srgbClr val="0070C0"/>
                </a:solidFill>
                <a:cs typeface="Calibri"/>
              </a:rPr>
              <a:t>pharmaceutica</a:t>
            </a:r>
            <a:r>
              <a:rPr lang="en-US" sz="4000" dirty="0">
                <a:cs typeface="Calibri"/>
              </a:rPr>
              <a:t>.</a:t>
            </a:r>
          </a:p>
        </p:txBody>
      </p:sp>
    </p:spTree>
    <p:extLst>
      <p:ext uri="{BB962C8B-B14F-4D97-AF65-F5344CB8AC3E}">
        <p14:creationId xmlns:p14="http://schemas.microsoft.com/office/powerpoint/2010/main" val="52419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EAFA-EE88-AC01-BEC3-4FFF5A7782FF}"/>
              </a:ext>
            </a:extLst>
          </p:cNvPr>
          <p:cNvSpPr>
            <a:spLocks noGrp="1"/>
          </p:cNvSpPr>
          <p:nvPr>
            <p:ph type="title"/>
          </p:nvPr>
        </p:nvSpPr>
        <p:spPr/>
        <p:txBody>
          <a:bodyPr/>
          <a:lstStyle/>
          <a:p>
            <a:r>
              <a:rPr lang="en-US" dirty="0">
                <a:cs typeface="Calibri Light"/>
              </a:rPr>
              <a:t>When was the drug first introduced</a:t>
            </a:r>
            <a:endParaRPr lang="en-US" dirty="0"/>
          </a:p>
        </p:txBody>
      </p:sp>
      <p:sp>
        <p:nvSpPr>
          <p:cNvPr id="3" name="Content Placeholder 2">
            <a:extLst>
              <a:ext uri="{FF2B5EF4-FFF2-40B4-BE49-F238E27FC236}">
                <a16:creationId xmlns:a16="http://schemas.microsoft.com/office/drawing/2014/main" id="{14D8E26D-C41B-1285-2CF0-C1540A99732B}"/>
              </a:ext>
            </a:extLst>
          </p:cNvPr>
          <p:cNvSpPr>
            <a:spLocks noGrp="1"/>
          </p:cNvSpPr>
          <p:nvPr>
            <p:ph idx="1"/>
          </p:nvPr>
        </p:nvSpPr>
        <p:spPr/>
        <p:txBody>
          <a:bodyPr vert="horz" lIns="91440" tIns="45720" rIns="91440" bIns="45720" rtlCol="0" anchor="t">
            <a:normAutofit/>
          </a:bodyPr>
          <a:lstStyle/>
          <a:p>
            <a:r>
              <a:rPr lang="en-US" dirty="0">
                <a:solidFill>
                  <a:srgbClr val="0070C0"/>
                </a:solidFill>
                <a:cs typeface="Calibri"/>
              </a:rPr>
              <a:t>The drug was first introduced in 1959</a:t>
            </a:r>
            <a:br>
              <a:rPr lang="en-US" dirty="0">
                <a:solidFill>
                  <a:srgbClr val="0070C0"/>
                </a:solidFill>
                <a:cs typeface="Calibri"/>
              </a:rPr>
            </a:br>
            <a:endParaRPr lang="en-US" dirty="0">
              <a:solidFill>
                <a:srgbClr val="0070C0"/>
              </a:solidFill>
              <a:cs typeface="Calibri"/>
            </a:endParaRPr>
          </a:p>
          <a:p>
            <a:r>
              <a:rPr lang="en-US" dirty="0">
                <a:solidFill>
                  <a:srgbClr val="0070C0"/>
                </a:solidFill>
                <a:ea typeface="+mn-lt"/>
                <a:cs typeface="+mn-lt"/>
              </a:rPr>
              <a:t>As a potent analgesic that is almost a </a:t>
            </a:r>
            <a:r>
              <a:rPr lang="en-US" dirty="0" err="1">
                <a:solidFill>
                  <a:srgbClr val="0070C0"/>
                </a:solidFill>
                <a:ea typeface="+mn-lt"/>
                <a:cs typeface="+mn-lt"/>
              </a:rPr>
              <a:t>hundrend</a:t>
            </a:r>
            <a:r>
              <a:rPr lang="en-US" dirty="0">
                <a:solidFill>
                  <a:srgbClr val="0070C0"/>
                </a:solidFill>
                <a:ea typeface="+mn-lt"/>
                <a:cs typeface="+mn-lt"/>
              </a:rPr>
              <a:t> times stronger then morphine, the use of fentanyl as a pain reliever and anesthetic was quickly adopted in the medical setting. In the 1960s, the agent was introduced as an intravenous anesthetic under the brand name </a:t>
            </a:r>
            <a:r>
              <a:rPr lang="en-US" dirty="0" err="1">
                <a:solidFill>
                  <a:srgbClr val="0070C0"/>
                </a:solidFill>
                <a:ea typeface="+mn-lt"/>
                <a:cs typeface="+mn-lt"/>
              </a:rPr>
              <a:t>Sublimaze</a:t>
            </a:r>
            <a:r>
              <a:rPr lang="en-US" dirty="0">
                <a:solidFill>
                  <a:srgbClr val="0070C0"/>
                </a:solidFill>
                <a:ea typeface="+mn-lt"/>
                <a:cs typeface="+mn-lt"/>
              </a:rPr>
              <a:t>.</a:t>
            </a:r>
            <a:endParaRPr lang="en-US" dirty="0">
              <a:solidFill>
                <a:srgbClr val="0070C0"/>
              </a:solidFill>
              <a:cs typeface="Calibri"/>
            </a:endParaRPr>
          </a:p>
        </p:txBody>
      </p:sp>
    </p:spTree>
    <p:extLst>
      <p:ext uri="{BB962C8B-B14F-4D97-AF65-F5344CB8AC3E}">
        <p14:creationId xmlns:p14="http://schemas.microsoft.com/office/powerpoint/2010/main" val="270508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17B32-53AE-F1A2-3A0E-976D1B30F547}"/>
              </a:ext>
            </a:extLst>
          </p:cNvPr>
          <p:cNvSpPr>
            <a:spLocks noGrp="1"/>
          </p:cNvSpPr>
          <p:nvPr>
            <p:ph type="title"/>
          </p:nvPr>
        </p:nvSpPr>
        <p:spPr>
          <a:xfrm>
            <a:off x="640080" y="325369"/>
            <a:ext cx="4368602" cy="1956841"/>
          </a:xfrm>
        </p:spPr>
        <p:txBody>
          <a:bodyPr anchor="b">
            <a:normAutofit/>
          </a:bodyPr>
          <a:lstStyle/>
          <a:p>
            <a:r>
              <a:rPr lang="en-US" sz="3800">
                <a:cs typeface="Calibri Light"/>
              </a:rPr>
              <a:t>When did it become a therapeutic medicine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145CD5-A239-0C17-0291-04FA57F92876}"/>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1700" dirty="0">
                <a:solidFill>
                  <a:srgbClr val="0070C0"/>
                </a:solidFill>
                <a:ea typeface="+mn-lt"/>
                <a:cs typeface="+mn-lt"/>
              </a:rPr>
              <a:t>Fentanyl, a synthetic opioid, has been used for decades as a painkiller in the operating room. Fentanyl, a synthetic opioid, has been used for decades as a painkiller in the operating room. If you've ever had surgery, you may have been given an analgesic named fentanyl.</a:t>
            </a:r>
          </a:p>
          <a:p>
            <a:r>
              <a:rPr lang="en-US" sz="1700" dirty="0">
                <a:solidFill>
                  <a:srgbClr val="0070C0"/>
                </a:solidFill>
                <a:ea typeface="+mn-lt"/>
                <a:cs typeface="+mn-lt"/>
              </a:rPr>
              <a:t>Fentanyl was first made by Paul Janssen in 1960 and approved for medical use in the United States in 1968. In 2015, 1,600 kilograms 3,500 </a:t>
            </a:r>
            <a:r>
              <a:rPr lang="en-US" sz="1700" dirty="0" err="1">
                <a:solidFill>
                  <a:srgbClr val="0070C0"/>
                </a:solidFill>
                <a:ea typeface="+mn-lt"/>
                <a:cs typeface="+mn-lt"/>
              </a:rPr>
              <a:t>lb</a:t>
            </a:r>
            <a:r>
              <a:rPr lang="en-US" sz="1700" dirty="0">
                <a:solidFill>
                  <a:srgbClr val="0070C0"/>
                </a:solidFill>
                <a:ea typeface="+mn-lt"/>
                <a:cs typeface="+mn-lt"/>
              </a:rPr>
              <a:t> were used in healthcare globally. As of 2017, fentanyl was the most widely used synthetic opioid in medicine.</a:t>
            </a:r>
            <a:endParaRPr lang="en-US" sz="1700" dirty="0">
              <a:solidFill>
                <a:srgbClr val="0070C0"/>
              </a:solidFill>
              <a:cs typeface="Calibri" panose="020F0502020204030204"/>
            </a:endParaRPr>
          </a:p>
        </p:txBody>
      </p:sp>
      <p:pic>
        <p:nvPicPr>
          <p:cNvPr id="4" name="Picture 4" descr="A picture containing text, person, indoor&#10;&#10;Description automatically generated">
            <a:extLst>
              <a:ext uri="{FF2B5EF4-FFF2-40B4-BE49-F238E27FC236}">
                <a16:creationId xmlns:a16="http://schemas.microsoft.com/office/drawing/2014/main" id="{3E187471-F60B-3862-D1E7-F6B33EB7715E}"/>
              </a:ext>
            </a:extLst>
          </p:cNvPr>
          <p:cNvPicPr>
            <a:picLocks noChangeAspect="1"/>
          </p:cNvPicPr>
          <p:nvPr/>
        </p:nvPicPr>
        <p:blipFill rotWithShape="1">
          <a:blip r:embed="rId2"/>
          <a:srcRect l="13716" r="195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0078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2A6FE-C968-AA5F-C50E-ED88F54A6106}"/>
              </a:ext>
            </a:extLst>
          </p:cNvPr>
          <p:cNvSpPr>
            <a:spLocks noGrp="1"/>
          </p:cNvSpPr>
          <p:nvPr>
            <p:ph type="title"/>
          </p:nvPr>
        </p:nvSpPr>
        <p:spPr>
          <a:xfrm>
            <a:off x="836679" y="723898"/>
            <a:ext cx="6002110" cy="1495425"/>
          </a:xfrm>
        </p:spPr>
        <p:txBody>
          <a:bodyPr>
            <a:normAutofit/>
          </a:bodyPr>
          <a:lstStyle/>
          <a:p>
            <a:r>
              <a:rPr lang="en-US" sz="4000">
                <a:cs typeface="Calibri Light"/>
              </a:rPr>
              <a:t>Wich diseases does this drug treat in the body</a:t>
            </a:r>
            <a:endParaRPr lang="en-US" sz="4000"/>
          </a:p>
        </p:txBody>
      </p:sp>
      <p:sp>
        <p:nvSpPr>
          <p:cNvPr id="3" name="Content Placeholder 2">
            <a:extLst>
              <a:ext uri="{FF2B5EF4-FFF2-40B4-BE49-F238E27FC236}">
                <a16:creationId xmlns:a16="http://schemas.microsoft.com/office/drawing/2014/main" id="{FE3A4E2B-803F-43E9-869A-53E66F968F62}"/>
              </a:ext>
            </a:extLst>
          </p:cNvPr>
          <p:cNvSpPr>
            <a:spLocks noGrp="1"/>
          </p:cNvSpPr>
          <p:nvPr>
            <p:ph idx="1"/>
          </p:nvPr>
        </p:nvSpPr>
        <p:spPr>
          <a:xfrm>
            <a:off x="836680" y="2405067"/>
            <a:ext cx="6002110" cy="3729034"/>
          </a:xfrm>
        </p:spPr>
        <p:txBody>
          <a:bodyPr vert="horz" lIns="91440" tIns="45720" rIns="91440" bIns="45720" rtlCol="0" anchor="t">
            <a:normAutofit/>
          </a:bodyPr>
          <a:lstStyle/>
          <a:p>
            <a:r>
              <a:rPr lang="en-US" sz="2000" dirty="0">
                <a:solidFill>
                  <a:srgbClr val="0070C0"/>
                </a:solidFill>
                <a:ea typeface="+mn-lt"/>
                <a:cs typeface="+mn-lt"/>
              </a:rPr>
              <a:t>Fentanyl is a potent synthetic opioid that is very effective at relieving moderate-to-severe chronic pain.</a:t>
            </a:r>
            <a:endParaRPr lang="en-US" sz="2000" dirty="0">
              <a:solidFill>
                <a:srgbClr val="0070C0"/>
              </a:solidFill>
              <a:cs typeface="Calibri"/>
            </a:endParaRPr>
          </a:p>
          <a:p>
            <a:endParaRPr lang="en-US" sz="2000" dirty="0">
              <a:solidFill>
                <a:srgbClr val="0070C0"/>
              </a:solidFill>
              <a:cs typeface="Calibri"/>
            </a:endParaRPr>
          </a:p>
          <a:p>
            <a:r>
              <a:rPr lang="en-US" sz="2000" dirty="0">
                <a:solidFill>
                  <a:srgbClr val="0070C0"/>
                </a:solidFill>
                <a:cs typeface="Calibri"/>
              </a:rPr>
              <a:t>Fentanyl only treats pain/Chronic pain as is sometimes used in operating rooms.</a:t>
            </a:r>
          </a:p>
        </p:txBody>
      </p:sp>
      <p:pic>
        <p:nvPicPr>
          <p:cNvPr id="4" name="Picture 4" descr="A picture containing text&#10;&#10;Description automatically generated">
            <a:extLst>
              <a:ext uri="{FF2B5EF4-FFF2-40B4-BE49-F238E27FC236}">
                <a16:creationId xmlns:a16="http://schemas.microsoft.com/office/drawing/2014/main" id="{827E78E0-A2F8-7F78-6272-6076CD7061D7}"/>
              </a:ext>
            </a:extLst>
          </p:cNvPr>
          <p:cNvPicPr>
            <a:picLocks noChangeAspect="1"/>
          </p:cNvPicPr>
          <p:nvPr/>
        </p:nvPicPr>
        <p:blipFill rotWithShape="1">
          <a:blip r:embed="rId2"/>
          <a:srcRect l="13427" r="11133"/>
          <a:stretch/>
        </p:blipFill>
        <p:spPr>
          <a:xfrm>
            <a:off x="7199440" y="10"/>
            <a:ext cx="4992560" cy="6857990"/>
          </a:xfrm>
          <a:prstGeom prst="rect">
            <a:avLst/>
          </a:prstGeom>
          <a:effectLst/>
        </p:spPr>
      </p:pic>
    </p:spTree>
    <p:extLst>
      <p:ext uri="{BB962C8B-B14F-4D97-AF65-F5344CB8AC3E}">
        <p14:creationId xmlns:p14="http://schemas.microsoft.com/office/powerpoint/2010/main" val="385942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C117-C675-CAB1-3758-F9E593F8A49E}"/>
              </a:ext>
            </a:extLst>
          </p:cNvPr>
          <p:cNvSpPr>
            <a:spLocks noGrp="1"/>
          </p:cNvSpPr>
          <p:nvPr>
            <p:ph type="title"/>
          </p:nvPr>
        </p:nvSpPr>
        <p:spPr/>
        <p:txBody>
          <a:bodyPr/>
          <a:lstStyle/>
          <a:p>
            <a:r>
              <a:rPr lang="en-US" dirty="0">
                <a:cs typeface="Calibri Light"/>
              </a:rPr>
              <a:t>How does fentanyl work in the body to cure the disease</a:t>
            </a:r>
            <a:endParaRPr lang="en-US" dirty="0"/>
          </a:p>
        </p:txBody>
      </p:sp>
      <p:pic>
        <p:nvPicPr>
          <p:cNvPr id="4" name="Picture 4" descr="Diagram&#10;&#10;Description automatically generated">
            <a:extLst>
              <a:ext uri="{FF2B5EF4-FFF2-40B4-BE49-F238E27FC236}">
                <a16:creationId xmlns:a16="http://schemas.microsoft.com/office/drawing/2014/main" id="{16B9B35C-F1C6-6606-DBB6-58A3FD04330B}"/>
              </a:ext>
            </a:extLst>
          </p:cNvPr>
          <p:cNvPicPr>
            <a:picLocks noGrp="1" noChangeAspect="1"/>
          </p:cNvPicPr>
          <p:nvPr>
            <p:ph idx="1"/>
          </p:nvPr>
        </p:nvPicPr>
        <p:blipFill>
          <a:blip r:embed="rId2"/>
          <a:stretch>
            <a:fillRect/>
          </a:stretch>
        </p:blipFill>
        <p:spPr>
          <a:xfrm>
            <a:off x="3319736" y="1638719"/>
            <a:ext cx="5063698" cy="4351338"/>
          </a:xfrm>
        </p:spPr>
      </p:pic>
      <p:sp>
        <p:nvSpPr>
          <p:cNvPr id="5" name="TextBox 4">
            <a:extLst>
              <a:ext uri="{FF2B5EF4-FFF2-40B4-BE49-F238E27FC236}">
                <a16:creationId xmlns:a16="http://schemas.microsoft.com/office/drawing/2014/main" id="{0EFB1E5D-5DA9-070F-4712-118AFABFB338}"/>
              </a:ext>
            </a:extLst>
          </p:cNvPr>
          <p:cNvSpPr txBox="1"/>
          <p:nvPr/>
        </p:nvSpPr>
        <p:spPr>
          <a:xfrm>
            <a:off x="842513" y="2380891"/>
            <a:ext cx="221123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cs typeface="Calibri"/>
              </a:rPr>
              <a:t>Fentanyl works by binding to the </a:t>
            </a:r>
            <a:r>
              <a:rPr lang="en-US" dirty="0" err="1">
                <a:solidFill>
                  <a:srgbClr val="0070C0"/>
                </a:solidFill>
                <a:cs typeface="Calibri"/>
              </a:rPr>
              <a:t>bodys</a:t>
            </a:r>
            <a:r>
              <a:rPr lang="en-US" dirty="0">
                <a:solidFill>
                  <a:srgbClr val="0070C0"/>
                </a:solidFill>
                <a:cs typeface="Calibri"/>
              </a:rPr>
              <a:t> </a:t>
            </a:r>
            <a:r>
              <a:rPr lang="en-US" dirty="0" err="1">
                <a:solidFill>
                  <a:srgbClr val="0070C0"/>
                </a:solidFill>
                <a:cs typeface="Calibri"/>
              </a:rPr>
              <a:t>opooid</a:t>
            </a:r>
            <a:r>
              <a:rPr lang="en-US" dirty="0">
                <a:solidFill>
                  <a:srgbClr val="0070C0"/>
                </a:solidFill>
                <a:cs typeface="Calibri"/>
              </a:rPr>
              <a:t> receptors </a:t>
            </a:r>
            <a:r>
              <a:rPr lang="en-US" dirty="0" err="1">
                <a:solidFill>
                  <a:srgbClr val="0070C0"/>
                </a:solidFill>
                <a:cs typeface="Calibri"/>
              </a:rPr>
              <a:t>wich</a:t>
            </a:r>
            <a:r>
              <a:rPr lang="en-US" dirty="0">
                <a:solidFill>
                  <a:srgbClr val="0070C0"/>
                </a:solidFill>
                <a:cs typeface="Calibri"/>
              </a:rPr>
              <a:t> are found in areas of the brain that control pain and emotions</a:t>
            </a:r>
          </a:p>
          <a:p>
            <a:endParaRPr lang="en-US" dirty="0">
              <a:cs typeface="Calibri"/>
            </a:endParaRPr>
          </a:p>
          <a:p>
            <a:endParaRPr lang="en-US" dirty="0">
              <a:cs typeface="Calibri"/>
            </a:endParaRPr>
          </a:p>
          <a:p>
            <a:endParaRPr lang="en-US" dirty="0">
              <a:cs typeface="Calibri"/>
            </a:endParaRPr>
          </a:p>
        </p:txBody>
      </p:sp>
      <p:sp>
        <p:nvSpPr>
          <p:cNvPr id="6" name="TextBox 5">
            <a:extLst>
              <a:ext uri="{FF2B5EF4-FFF2-40B4-BE49-F238E27FC236}">
                <a16:creationId xmlns:a16="http://schemas.microsoft.com/office/drawing/2014/main" id="{3787CDB7-1606-7B84-BAF8-1EE4CA6CDB0B}"/>
              </a:ext>
            </a:extLst>
          </p:cNvPr>
          <p:cNvSpPr txBox="1"/>
          <p:nvPr/>
        </p:nvSpPr>
        <p:spPr>
          <a:xfrm>
            <a:off x="582822" y="4881652"/>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70C0"/>
                </a:solidFill>
              </a:rPr>
              <a:t>Fentanyl can make you extremely happy, drowsiness, nausea, confusion, addiction</a:t>
            </a:r>
            <a:endParaRPr lang="en-US" dirty="0">
              <a:solidFill>
                <a:srgbClr val="0070C0"/>
              </a:solidFill>
              <a:cs typeface="Calibri"/>
            </a:endParaRPr>
          </a:p>
        </p:txBody>
      </p:sp>
      <p:sp>
        <p:nvSpPr>
          <p:cNvPr id="7" name="TextBox 6">
            <a:extLst>
              <a:ext uri="{FF2B5EF4-FFF2-40B4-BE49-F238E27FC236}">
                <a16:creationId xmlns:a16="http://schemas.microsoft.com/office/drawing/2014/main" id="{110ABDC6-1738-79B3-E705-3C209DECDA43}"/>
              </a:ext>
            </a:extLst>
          </p:cNvPr>
          <p:cNvSpPr txBox="1"/>
          <p:nvPr/>
        </p:nvSpPr>
        <p:spPr>
          <a:xfrm>
            <a:off x="14642980" y="932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o add text</a:t>
            </a:r>
          </a:p>
        </p:txBody>
      </p:sp>
    </p:spTree>
    <p:extLst>
      <p:ext uri="{BB962C8B-B14F-4D97-AF65-F5344CB8AC3E}">
        <p14:creationId xmlns:p14="http://schemas.microsoft.com/office/powerpoint/2010/main" val="278140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3F3BA-C37F-2B0C-FE4A-79218DCFCF5C}"/>
              </a:ext>
            </a:extLst>
          </p:cNvPr>
          <p:cNvSpPr>
            <a:spLocks noGrp="1"/>
          </p:cNvSpPr>
          <p:nvPr>
            <p:ph type="title"/>
          </p:nvPr>
        </p:nvSpPr>
        <p:spPr>
          <a:xfrm>
            <a:off x="630936" y="639520"/>
            <a:ext cx="3429000" cy="1719072"/>
          </a:xfrm>
        </p:spPr>
        <p:txBody>
          <a:bodyPr anchor="b">
            <a:normAutofit/>
          </a:bodyPr>
          <a:lstStyle/>
          <a:p>
            <a:r>
              <a:rPr lang="en-US" sz="4600">
                <a:ea typeface="Calibri Light"/>
                <a:cs typeface="Calibri Light"/>
              </a:rPr>
              <a:t>Fentanyl causing death</a:t>
            </a:r>
            <a:endParaRPr lang="en-US" sz="46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B3EF5A6-2D88-695F-29E8-5DCD67073FCE}"/>
              </a:ext>
            </a:extLst>
          </p:cNvPr>
          <p:cNvSpPr>
            <a:spLocks noGrp="1"/>
          </p:cNvSpPr>
          <p:nvPr>
            <p:ph idx="1"/>
          </p:nvPr>
        </p:nvSpPr>
        <p:spPr>
          <a:xfrm>
            <a:off x="630936" y="2807208"/>
            <a:ext cx="3429000" cy="3410712"/>
          </a:xfrm>
        </p:spPr>
        <p:txBody>
          <a:bodyPr vert="horz" lIns="91440" tIns="45720" rIns="91440" bIns="45720" rtlCol="0" anchor="t">
            <a:noAutofit/>
          </a:bodyPr>
          <a:lstStyle/>
          <a:p>
            <a:r>
              <a:rPr lang="en-US" sz="2000" dirty="0">
                <a:solidFill>
                  <a:srgbClr val="0070C0"/>
                </a:solidFill>
                <a:ea typeface="+mn-lt"/>
                <a:cs typeface="+mn-lt"/>
              </a:rPr>
              <a:t>The number of fentanyl-related overdose deaths continues to rise throughout the U.S. In 2016, this synthetic opioid played a role in nearly 20,000 deaths due to overdose, according to the U.S. Centers for Disease Control and Prevention. Learning more about this drug, its potency, and how an overdose happens is imperative for all people.</a:t>
            </a:r>
            <a:endParaRPr lang="en-US" sz="2000" dirty="0">
              <a:solidFill>
                <a:srgbClr val="0070C0"/>
              </a:solidFill>
            </a:endParaRPr>
          </a:p>
        </p:txBody>
      </p:sp>
      <p:pic>
        <p:nvPicPr>
          <p:cNvPr id="4" name="Picture 4" descr="Chart, bar chart, histogram&#10;&#10;Description automatically generated">
            <a:extLst>
              <a:ext uri="{FF2B5EF4-FFF2-40B4-BE49-F238E27FC236}">
                <a16:creationId xmlns:a16="http://schemas.microsoft.com/office/drawing/2014/main" id="{BDE5EFD5-23B7-01A2-928A-8D9A4FD77D83}"/>
              </a:ext>
            </a:extLst>
          </p:cNvPr>
          <p:cNvPicPr>
            <a:picLocks noChangeAspect="1"/>
          </p:cNvPicPr>
          <p:nvPr/>
        </p:nvPicPr>
        <p:blipFill>
          <a:blip r:embed="rId2"/>
          <a:stretch>
            <a:fillRect/>
          </a:stretch>
        </p:blipFill>
        <p:spPr>
          <a:xfrm>
            <a:off x="4654296" y="1487329"/>
            <a:ext cx="6903720" cy="3883342"/>
          </a:xfrm>
          <a:prstGeom prst="rect">
            <a:avLst/>
          </a:prstGeom>
        </p:spPr>
      </p:pic>
    </p:spTree>
    <p:extLst>
      <p:ext uri="{BB962C8B-B14F-4D97-AF65-F5344CB8AC3E}">
        <p14:creationId xmlns:p14="http://schemas.microsoft.com/office/powerpoint/2010/main" val="276121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C1867-92EF-9FDB-420D-9FA79F0643D8}"/>
              </a:ext>
            </a:extLst>
          </p:cNvPr>
          <p:cNvSpPr>
            <a:spLocks noGrp="1"/>
          </p:cNvSpPr>
          <p:nvPr>
            <p:ph type="title"/>
          </p:nvPr>
        </p:nvSpPr>
        <p:spPr>
          <a:xfrm>
            <a:off x="640080" y="325369"/>
            <a:ext cx="4368602" cy="1956841"/>
          </a:xfrm>
        </p:spPr>
        <p:txBody>
          <a:bodyPr anchor="b">
            <a:normAutofit/>
          </a:bodyPr>
          <a:lstStyle/>
          <a:p>
            <a:r>
              <a:rPr lang="en-US" sz="4200">
                <a:ea typeface="Calibri Light"/>
                <a:cs typeface="Calibri Light"/>
              </a:rPr>
              <a:t>How much money does fentanyl make </a:t>
            </a:r>
            <a:endParaRPr 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82D539-6608-8AD9-CDD1-01EEB559CE54}"/>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solidFill>
                  <a:srgbClr val="0070C0"/>
                </a:solidFill>
                <a:ea typeface="+mn-lt"/>
                <a:cs typeface="+mn-lt"/>
              </a:rPr>
              <a:t>The revenue generated from 1 kg of fentanyl by a DTO is estimated to equal about</a:t>
            </a:r>
            <a:r>
              <a:rPr lang="en-US" sz="2200" b="1" dirty="0">
                <a:solidFill>
                  <a:srgbClr val="0070C0"/>
                </a:solidFill>
                <a:ea typeface="+mn-lt"/>
                <a:cs typeface="+mn-lt"/>
              </a:rPr>
              <a:t> 1.6 million U.S. dollars</a:t>
            </a:r>
            <a:r>
              <a:rPr lang="en-US" sz="2200" dirty="0">
                <a:solidFill>
                  <a:srgbClr val="0070C0"/>
                </a:solidFill>
                <a:ea typeface="+mn-lt"/>
                <a:cs typeface="+mn-lt"/>
              </a:rPr>
              <a:t> The U.S. opioid epidemic The U.S. is currently experiencing an opioid use epidemic like it has never seen before.</a:t>
            </a:r>
            <a:endParaRPr lang="en-US" sz="2200" dirty="0">
              <a:solidFill>
                <a:srgbClr val="0070C0"/>
              </a:solidFill>
            </a:endParaRPr>
          </a:p>
        </p:txBody>
      </p:sp>
      <p:pic>
        <p:nvPicPr>
          <p:cNvPr id="4" name="Picture 4" descr="A picture containing text, indoor, newspaper&#10;&#10;Description automatically generated">
            <a:extLst>
              <a:ext uri="{FF2B5EF4-FFF2-40B4-BE49-F238E27FC236}">
                <a16:creationId xmlns:a16="http://schemas.microsoft.com/office/drawing/2014/main" id="{2F765B3E-3C64-FB92-A5E9-5F914730CF69}"/>
              </a:ext>
            </a:extLst>
          </p:cNvPr>
          <p:cNvPicPr>
            <a:picLocks noChangeAspect="1"/>
          </p:cNvPicPr>
          <p:nvPr/>
        </p:nvPicPr>
        <p:blipFill rotWithShape="1">
          <a:blip r:embed="rId2"/>
          <a:srcRect l="15302" r="3680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0020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Fentanyl BY: Diego Hernandez-Ruiz</vt:lpstr>
      <vt:lpstr>Who discovered the drug</vt:lpstr>
      <vt:lpstr>When was the drug first introduced</vt:lpstr>
      <vt:lpstr>When did it become a therapeutic medicine </vt:lpstr>
      <vt:lpstr>Wich diseases does this drug treat in the body</vt:lpstr>
      <vt:lpstr>How does fentanyl work in the body to cure the disease</vt:lpstr>
      <vt:lpstr>Fentanyl causing death</vt:lpstr>
      <vt:lpstr>How much money does fentanyl make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161</cp:revision>
  <dcterms:created xsi:type="dcterms:W3CDTF">2022-06-01T16:29:41Z</dcterms:created>
  <dcterms:modified xsi:type="dcterms:W3CDTF">2022-06-01T18:43:46Z</dcterms:modified>
</cp:coreProperties>
</file>