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4944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CC0CD1-EC72-FB40-9C7B-46642FC0A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225" y="304714"/>
            <a:ext cx="12249011" cy="5217297"/>
          </a:xfrm>
        </p:spPr>
        <p:txBody>
          <a:bodyPr/>
          <a:lstStyle/>
          <a:p>
            <a:r>
              <a:rPr lang="en-US" dirty="0"/>
              <a:t>Top Pharmaceuticals Pro</a:t>
            </a:r>
            <a:r>
              <a:rPr lang="x-none" dirty="0"/>
              <a:t>j</a:t>
            </a:r>
            <a:r>
              <a:rPr lang="en-US" dirty="0" err="1"/>
              <a:t>ect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CB6EC8-8EFF-004D-BEFB-F6534E64A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Narcotic:</a:t>
            </a:r>
            <a:r>
              <a:rPr lang="x-none" dirty="0"/>
              <a:t> Morphine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9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84D26A-5649-4A4D-8E8A-C763B5101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History of drug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1E66D0-1A83-224F-9B9F-218CB008F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Friedrich Wilhelm Adam Sertürner was a German pharmacist</a:t>
            </a:r>
            <a:r>
              <a:rPr lang="en-US" dirty="0"/>
              <a:t>.</a:t>
            </a:r>
            <a:r>
              <a:rPr lang="x-none" dirty="0"/>
              <a:t> He is best known for his discovery of Morphine</a:t>
            </a:r>
            <a:r>
              <a:rPr lang="en-US" dirty="0"/>
              <a:t>.</a:t>
            </a:r>
          </a:p>
          <a:p>
            <a:r>
              <a:rPr lang="en-US" dirty="0"/>
              <a:t>Morphine was first isolated in pure form from dried poppy resin by German apothecary Friedrich W. Sertürner (1783-1841) in the early </a:t>
            </a:r>
            <a:r>
              <a:rPr lang="x-none" dirty="0"/>
              <a:t>1800s.</a:t>
            </a:r>
          </a:p>
          <a:p>
            <a:r>
              <a:rPr lang="x-none" dirty="0"/>
              <a:t>Between 1805 and 1816, a pharmacist’s assistant called Friedrich W. Sertürner managed to isolate a yellowish-white crystalline compound from crude opium after immersing it in ammoniated hot water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463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2A38FEA-9115-254E-BBF8-8166C0FC6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505" y="745061"/>
            <a:ext cx="7550494" cy="536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5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593153-CFB1-A342-9CD1-73A0C949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therapeutic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600389-4B67-864A-8B3F-40703500E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morphine drug treats the narcotic disease. The withdrawal syndrome from narcotics generally includes signs and symptoms opposite of the drug’s intended medical and effects.</a:t>
            </a:r>
          </a:p>
          <a:p>
            <a:r>
              <a:rPr lang="en-US" dirty="0"/>
              <a:t>Morphine can be effective in the treatment of the disease.</a:t>
            </a:r>
          </a:p>
          <a:p>
            <a:r>
              <a:rPr lang="en-US" dirty="0"/>
              <a:t>There are several general side effects of opioid medications such as morphine that can affect some people, such as drowsiness, dizziness, headaches, dry mouth, and urinating less often.</a:t>
            </a:r>
          </a:p>
          <a:p>
            <a:r>
              <a:rPr lang="en-US" dirty="0"/>
              <a:t>Morphine works by activating opioid receptors that naturally exists in your body, which have a number of effects on your body. One of these is to provide analgesia and relieve pain, which is what the drug is used for.</a:t>
            </a:r>
          </a:p>
        </p:txBody>
      </p:sp>
    </p:spTree>
    <p:extLst>
      <p:ext uri="{BB962C8B-B14F-4D97-AF65-F5344CB8AC3E}">
        <p14:creationId xmlns:p14="http://schemas.microsoft.com/office/powerpoint/2010/main" val="108962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56712F-5BF3-4F4F-9DCD-2C590B43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0ECAD9-CD4C-8F43-9A80-FED402500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Morphine can be expensive, like it can be cheap. It depends where and from whom you buy it. </a:t>
            </a:r>
          </a:p>
          <a:p>
            <a:r>
              <a:rPr lang="en-US" dirty="0"/>
              <a:t>Yearly, morphine is sold for about 147.2 to148.4 millions of dollars. </a:t>
            </a:r>
          </a:p>
        </p:txBody>
      </p:sp>
    </p:spTree>
    <p:extLst>
      <p:ext uri="{BB962C8B-B14F-4D97-AF65-F5344CB8AC3E}">
        <p14:creationId xmlns:p14="http://schemas.microsoft.com/office/powerpoint/2010/main" val="41180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000D0A-750C-9341-9DD0-46FD98C2B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Opiod</a:t>
            </a:r>
            <a:r>
              <a:rPr lang="en-US" dirty="0"/>
              <a:t> receptors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F4B927-01E7-1447-8FDF-45593BF55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Definition: opioid receptors are a group of inhibitory G protein-coupled receptors with </a:t>
            </a:r>
            <a:r>
              <a:rPr lang="en-US" dirty="0" err="1"/>
              <a:t>opiods</a:t>
            </a:r>
            <a:r>
              <a:rPr lang="en-US" dirty="0"/>
              <a:t> as ligands</a:t>
            </a:r>
          </a:p>
          <a:p>
            <a:r>
              <a:rPr lang="en-US" dirty="0"/>
              <a:t>How do they work?: in many ways, the field of protein interactions is at the forefront of </a:t>
            </a:r>
            <a:r>
              <a:rPr lang="en-US" dirty="0" err="1"/>
              <a:t>opiod</a:t>
            </a:r>
            <a:r>
              <a:rPr lang="en-US" dirty="0"/>
              <a:t> receptor molecular pharmacology, as research moves from previous work in heterologous expression system to in vivo approaches</a:t>
            </a:r>
          </a:p>
          <a:p>
            <a:r>
              <a:rPr lang="en-US" dirty="0"/>
              <a:t>Types of Opioid receptors:  MOP receptor, DOP receptor, KOP receptor, and NOP receptor </a:t>
            </a:r>
          </a:p>
          <a:p>
            <a:r>
              <a:rPr lang="en-US" dirty="0"/>
              <a:t>Morphine is a </a:t>
            </a:r>
            <a:r>
              <a:rPr lang="en-US"/>
              <a:t>MOP receptor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4357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Macintosh PowerPoint</Application>
  <PresentationFormat>Custom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Badge</vt:lpstr>
      <vt:lpstr>Top Pharmaceuticals Project</vt:lpstr>
      <vt:lpstr>History of drug</vt:lpstr>
      <vt:lpstr>PowerPoint Presentation</vt:lpstr>
      <vt:lpstr>Mechanism of therapeutic action</vt:lpstr>
      <vt:lpstr>Cost</vt:lpstr>
      <vt:lpstr>Opiod receptors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Pharmaceuticals Proyect</dc:title>
  <cp:lastModifiedBy>Akram Ismail</cp:lastModifiedBy>
  <cp:revision>5</cp:revision>
  <dcterms:modified xsi:type="dcterms:W3CDTF">2018-07-22T03:01:17Z</dcterms:modified>
</cp:coreProperties>
</file>