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5"/>
  </p:notesMasterIdLst>
  <p:sldIdLst>
    <p:sldId id="256" r:id="rId5"/>
    <p:sldId id="257" r:id="rId6"/>
    <p:sldId id="258" r:id="rId7"/>
    <p:sldId id="260" r:id="rId8"/>
    <p:sldId id="261" r:id="rId9"/>
    <p:sldId id="262" r:id="rId10"/>
    <p:sldId id="265" r:id="rId11"/>
    <p:sldId id="266" r:id="rId12"/>
    <p:sldId id="263"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A07E1-34B7-4816-BB9B-BA1702B88A94}" v="2" dt="2022-06-01T14:25:55.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Giovanni Lopez" userId="c8b34d53-b8b3-44f6-b564-7f144e8bf31f" providerId="ADAL" clId="{58AFCEA8-3B6B-4497-9660-9D2CFE014DC1}"/>
    <pc:docChg chg="custSel mod addSld modSld">
      <pc:chgData name="Jesse Giovanni Lopez" userId="c8b34d53-b8b3-44f6-b564-7f144e8bf31f" providerId="ADAL" clId="{58AFCEA8-3B6B-4497-9660-9D2CFE014DC1}" dt="2022-05-26T15:17:17.883" v="266"/>
      <pc:docMkLst>
        <pc:docMk/>
      </pc:docMkLst>
      <pc:sldChg chg="modSp mod modAnim modNotesTx">
        <pc:chgData name="Jesse Giovanni Lopez" userId="c8b34d53-b8b3-44f6-b564-7f144e8bf31f" providerId="ADAL" clId="{58AFCEA8-3B6B-4497-9660-9D2CFE014DC1}" dt="2022-05-26T15:08:44.302" v="198" actId="20577"/>
        <pc:sldMkLst>
          <pc:docMk/>
          <pc:sldMk cId="563237774" sldId="256"/>
        </pc:sldMkLst>
        <pc:spChg chg="mod">
          <ac:chgData name="Jesse Giovanni Lopez" userId="c8b34d53-b8b3-44f6-b564-7f144e8bf31f" providerId="ADAL" clId="{58AFCEA8-3B6B-4497-9660-9D2CFE014DC1}" dt="2022-05-26T14:57:01.048" v="143" actId="1076"/>
          <ac:spMkLst>
            <pc:docMk/>
            <pc:sldMk cId="563237774" sldId="256"/>
            <ac:spMk id="2" creationId="{EA043CB0-5F4F-4CED-9B76-B501D824850F}"/>
          </ac:spMkLst>
        </pc:spChg>
        <pc:spChg chg="mod">
          <ac:chgData name="Jesse Giovanni Lopez" userId="c8b34d53-b8b3-44f6-b564-7f144e8bf31f" providerId="ADAL" clId="{58AFCEA8-3B6B-4497-9660-9D2CFE014DC1}" dt="2022-05-26T15:08:44.302" v="198" actId="20577"/>
          <ac:spMkLst>
            <pc:docMk/>
            <pc:sldMk cId="563237774" sldId="256"/>
            <ac:spMk id="3" creationId="{5B03D3AE-B1D9-4F1F-80D1-65F4C5C29AE6}"/>
          </ac:spMkLst>
        </pc:spChg>
        <pc:picChg chg="mod">
          <ac:chgData name="Jesse Giovanni Lopez" userId="c8b34d53-b8b3-44f6-b564-7f144e8bf31f" providerId="ADAL" clId="{58AFCEA8-3B6B-4497-9660-9D2CFE014DC1}" dt="2022-05-26T15:02:18.463" v="145" actId="14100"/>
          <ac:picMkLst>
            <pc:docMk/>
            <pc:sldMk cId="563237774" sldId="256"/>
            <ac:picMk id="4" creationId="{EE025D98-98B8-2F21-78E3-99CDEB7B7A71}"/>
          </ac:picMkLst>
        </pc:picChg>
      </pc:sldChg>
      <pc:sldChg chg="delSp delDesignElem">
        <pc:chgData name="Jesse Giovanni Lopez" userId="c8b34d53-b8b3-44f6-b564-7f144e8bf31f" providerId="ADAL" clId="{58AFCEA8-3B6B-4497-9660-9D2CFE014DC1}" dt="2022-05-26T15:08:57.787" v="204"/>
        <pc:sldMkLst>
          <pc:docMk/>
          <pc:sldMk cId="1823431547" sldId="260"/>
        </pc:sldMkLst>
        <pc:spChg chg="del">
          <ac:chgData name="Jesse Giovanni Lopez" userId="c8b34d53-b8b3-44f6-b564-7f144e8bf31f" providerId="ADAL" clId="{58AFCEA8-3B6B-4497-9660-9D2CFE014DC1}" dt="2022-05-26T15:08:57.787" v="204"/>
          <ac:spMkLst>
            <pc:docMk/>
            <pc:sldMk cId="1823431547" sldId="260"/>
            <ac:spMk id="71" creationId="{FCA118C4-32A6-466D-8453-BA738103A062}"/>
          </ac:spMkLst>
        </pc:spChg>
      </pc:sldChg>
      <pc:sldChg chg="delSp delDesignElem">
        <pc:chgData name="Jesse Giovanni Lopez" userId="c8b34d53-b8b3-44f6-b564-7f144e8bf31f" providerId="ADAL" clId="{58AFCEA8-3B6B-4497-9660-9D2CFE014DC1}" dt="2022-05-26T15:08:57.787" v="204"/>
        <pc:sldMkLst>
          <pc:docMk/>
          <pc:sldMk cId="3925669792" sldId="262"/>
        </pc:sldMkLst>
        <pc:spChg chg="del">
          <ac:chgData name="Jesse Giovanni Lopez" userId="c8b34d53-b8b3-44f6-b564-7f144e8bf31f" providerId="ADAL" clId="{58AFCEA8-3B6B-4497-9660-9D2CFE014DC1}" dt="2022-05-26T15:08:57.787" v="204"/>
          <ac:spMkLst>
            <pc:docMk/>
            <pc:sldMk cId="3925669792" sldId="262"/>
            <ac:spMk id="73" creationId="{D6EA1A26-163F-4F15-91F4-F2C51AC9C106}"/>
          </ac:spMkLst>
        </pc:spChg>
      </pc:sldChg>
      <pc:sldChg chg="delSp delDesignElem">
        <pc:chgData name="Jesse Giovanni Lopez" userId="c8b34d53-b8b3-44f6-b564-7f144e8bf31f" providerId="ADAL" clId="{58AFCEA8-3B6B-4497-9660-9D2CFE014DC1}" dt="2022-05-26T15:08:57.787" v="204"/>
        <pc:sldMkLst>
          <pc:docMk/>
          <pc:sldMk cId="2364834450" sldId="265"/>
        </pc:sldMkLst>
        <pc:spChg chg="del">
          <ac:chgData name="Jesse Giovanni Lopez" userId="c8b34d53-b8b3-44f6-b564-7f144e8bf31f" providerId="ADAL" clId="{58AFCEA8-3B6B-4497-9660-9D2CFE014DC1}" dt="2022-05-26T15:08:57.787" v="204"/>
          <ac:spMkLst>
            <pc:docMk/>
            <pc:sldMk cId="2364834450" sldId="265"/>
            <ac:spMk id="14" creationId="{07CEFFDD-605F-41E2-8017-6484074C5CAA}"/>
          </ac:spMkLst>
        </pc:spChg>
      </pc:sldChg>
      <pc:sldChg chg="delSp delDesignElem">
        <pc:chgData name="Jesse Giovanni Lopez" userId="c8b34d53-b8b3-44f6-b564-7f144e8bf31f" providerId="ADAL" clId="{58AFCEA8-3B6B-4497-9660-9D2CFE014DC1}" dt="2022-05-26T15:08:57.787" v="204"/>
        <pc:sldMkLst>
          <pc:docMk/>
          <pc:sldMk cId="2324784336" sldId="266"/>
        </pc:sldMkLst>
        <pc:spChg chg="del">
          <ac:chgData name="Jesse Giovanni Lopez" userId="c8b34d53-b8b3-44f6-b564-7f144e8bf31f" providerId="ADAL" clId="{58AFCEA8-3B6B-4497-9660-9D2CFE014DC1}" dt="2022-05-26T15:08:57.787" v="204"/>
          <ac:spMkLst>
            <pc:docMk/>
            <pc:sldMk cId="2324784336" sldId="266"/>
            <ac:spMk id="15" creationId="{D6EA1A26-163F-4F15-91F4-F2C51AC9C106}"/>
          </ac:spMkLst>
        </pc:spChg>
      </pc:sldChg>
      <pc:sldChg chg="addSp delSp modSp new mod setBg">
        <pc:chgData name="Jesse Giovanni Lopez" userId="c8b34d53-b8b3-44f6-b564-7f144e8bf31f" providerId="ADAL" clId="{58AFCEA8-3B6B-4497-9660-9D2CFE014DC1}" dt="2022-05-26T15:17:17.883" v="266"/>
        <pc:sldMkLst>
          <pc:docMk/>
          <pc:sldMk cId="1656000242" sldId="267"/>
        </pc:sldMkLst>
        <pc:spChg chg="del mod">
          <ac:chgData name="Jesse Giovanni Lopez" userId="c8b34d53-b8b3-44f6-b564-7f144e8bf31f" providerId="ADAL" clId="{58AFCEA8-3B6B-4497-9660-9D2CFE014DC1}" dt="2022-05-26T15:09:21.149" v="213" actId="21"/>
          <ac:spMkLst>
            <pc:docMk/>
            <pc:sldMk cId="1656000242" sldId="267"/>
            <ac:spMk id="2" creationId="{B8A6F95A-62DC-4402-B3B5-BC0D3756BD1E}"/>
          </ac:spMkLst>
        </pc:spChg>
        <pc:spChg chg="del mod">
          <ac:chgData name="Jesse Giovanni Lopez" userId="c8b34d53-b8b3-44f6-b564-7f144e8bf31f" providerId="ADAL" clId="{58AFCEA8-3B6B-4497-9660-9D2CFE014DC1}" dt="2022-05-26T15:09:09.134" v="210" actId="26606"/>
          <ac:spMkLst>
            <pc:docMk/>
            <pc:sldMk cId="1656000242" sldId="267"/>
            <ac:spMk id="3" creationId="{A9F57A2F-1D66-46CB-B0F9-EE453A50F3DA}"/>
          </ac:spMkLst>
        </pc:spChg>
        <pc:spChg chg="add mod">
          <ac:chgData name="Jesse Giovanni Lopez" userId="c8b34d53-b8b3-44f6-b564-7f144e8bf31f" providerId="ADAL" clId="{58AFCEA8-3B6B-4497-9660-9D2CFE014DC1}" dt="2022-05-26T15:11:34.065" v="234" actId="14100"/>
          <ac:spMkLst>
            <pc:docMk/>
            <pc:sldMk cId="1656000242" sldId="267"/>
            <ac:spMk id="4" creationId="{8BE66253-2048-42D0-A047-72113B230584}"/>
          </ac:spMkLst>
        </pc:spChg>
        <pc:spChg chg="add mod">
          <ac:chgData name="Jesse Giovanni Lopez" userId="c8b34d53-b8b3-44f6-b564-7f144e8bf31f" providerId="ADAL" clId="{58AFCEA8-3B6B-4497-9660-9D2CFE014DC1}" dt="2022-05-26T15:17:17.883" v="266"/>
          <ac:spMkLst>
            <pc:docMk/>
            <pc:sldMk cId="1656000242" sldId="267"/>
            <ac:spMk id="5" creationId="{8A6CC141-E7A5-4E19-854E-28D03932D04A}"/>
          </ac:spMkLst>
        </pc:spChg>
        <pc:spChg chg="add del mod">
          <ac:chgData name="Jesse Giovanni Lopez" userId="c8b34d53-b8b3-44f6-b564-7f144e8bf31f" providerId="ADAL" clId="{58AFCEA8-3B6B-4497-9660-9D2CFE014DC1}" dt="2022-05-26T15:09:29.294" v="215" actId="21"/>
          <ac:spMkLst>
            <pc:docMk/>
            <pc:sldMk cId="1656000242" sldId="267"/>
            <ac:spMk id="6" creationId="{3C4CFD18-6302-4094-8A2A-23D1B221FE21}"/>
          </ac:spMkLst>
        </pc:spChg>
        <pc:spChg chg="add">
          <ac:chgData name="Jesse Giovanni Lopez" userId="c8b34d53-b8b3-44f6-b564-7f144e8bf31f" providerId="ADAL" clId="{58AFCEA8-3B6B-4497-9660-9D2CFE014DC1}" dt="2022-05-26T15:09:09.134" v="210" actId="26606"/>
          <ac:spMkLst>
            <pc:docMk/>
            <pc:sldMk cId="1656000242" sldId="267"/>
            <ac:spMk id="8" creationId="{BD976C13-68E6-4E25-B13E-FC3A2D3F66E3}"/>
          </ac:spMkLst>
        </pc:spChg>
        <pc:spChg chg="add">
          <ac:chgData name="Jesse Giovanni Lopez" userId="c8b34d53-b8b3-44f6-b564-7f144e8bf31f" providerId="ADAL" clId="{58AFCEA8-3B6B-4497-9660-9D2CFE014DC1}" dt="2022-05-26T15:09:09.134" v="210" actId="26606"/>
          <ac:spMkLst>
            <pc:docMk/>
            <pc:sldMk cId="1656000242" sldId="267"/>
            <ac:spMk id="10" creationId="{50EBAE0B-DD72-4094-8934-3B46A91428CF}"/>
          </ac:spMkLst>
        </pc:spChg>
      </pc:sldChg>
    </pc:docChg>
  </pc:docChgLst>
  <pc:docChgLst>
    <pc:chgData name="Jesse Giovanni Lopez" userId="S::90424002@thedps.org::c8b34d53-b8b3-44f6-b564-7f144e8bf31f" providerId="AD" clId="Web-{85521D3B-094B-42FA-868C-04821651DEFC}"/>
    <pc:docChg chg="delSld modSld sldOrd">
      <pc:chgData name="Jesse Giovanni Lopez" userId="S::90424002@thedps.org::c8b34d53-b8b3-44f6-b564-7f144e8bf31f" providerId="AD" clId="Web-{85521D3B-094B-42FA-868C-04821651DEFC}" dt="2022-05-24T15:17:26.305" v="27" actId="14100"/>
      <pc:docMkLst>
        <pc:docMk/>
      </pc:docMkLst>
      <pc:sldChg chg="modSp">
        <pc:chgData name="Jesse Giovanni Lopez" userId="S::90424002@thedps.org::c8b34d53-b8b3-44f6-b564-7f144e8bf31f" providerId="AD" clId="Web-{85521D3B-094B-42FA-868C-04821651DEFC}" dt="2022-05-24T15:17:26.305" v="27" actId="14100"/>
        <pc:sldMkLst>
          <pc:docMk/>
          <pc:sldMk cId="2049200850" sldId="257"/>
        </pc:sldMkLst>
        <pc:picChg chg="mod">
          <ac:chgData name="Jesse Giovanni Lopez" userId="S::90424002@thedps.org::c8b34d53-b8b3-44f6-b564-7f144e8bf31f" providerId="AD" clId="Web-{85521D3B-094B-42FA-868C-04821651DEFC}" dt="2022-05-24T15:17:26.305" v="27" actId="14100"/>
          <ac:picMkLst>
            <pc:docMk/>
            <pc:sldMk cId="2049200850" sldId="257"/>
            <ac:picMk id="1026" creationId="{440C67C3-2072-4B8F-A0F4-97C587D8C2A1}"/>
          </ac:picMkLst>
        </pc:picChg>
      </pc:sldChg>
      <pc:sldChg chg="del">
        <pc:chgData name="Jesse Giovanni Lopez" userId="S::90424002@thedps.org::c8b34d53-b8b3-44f6-b564-7f144e8bf31f" providerId="AD" clId="Web-{85521D3B-094B-42FA-868C-04821651DEFC}" dt="2022-05-24T14:42:58.373" v="0"/>
        <pc:sldMkLst>
          <pc:docMk/>
          <pc:sldMk cId="1241002456" sldId="259"/>
        </pc:sldMkLst>
      </pc:sldChg>
      <pc:sldChg chg="modSp">
        <pc:chgData name="Jesse Giovanni Lopez" userId="S::90424002@thedps.org::c8b34d53-b8b3-44f6-b564-7f144e8bf31f" providerId="AD" clId="Web-{85521D3B-094B-42FA-868C-04821651DEFC}" dt="2022-05-24T14:43:43.060" v="8" actId="20577"/>
        <pc:sldMkLst>
          <pc:docMk/>
          <pc:sldMk cId="1823431547" sldId="260"/>
        </pc:sldMkLst>
        <pc:spChg chg="mod">
          <ac:chgData name="Jesse Giovanni Lopez" userId="S::90424002@thedps.org::c8b34d53-b8b3-44f6-b564-7f144e8bf31f" providerId="AD" clId="Web-{85521D3B-094B-42FA-868C-04821651DEFC}" dt="2022-05-24T14:43:34.997" v="6" actId="20577"/>
          <ac:spMkLst>
            <pc:docMk/>
            <pc:sldMk cId="1823431547" sldId="260"/>
            <ac:spMk id="2" creationId="{0BE48655-06BD-46FB-937E-5DE473900985}"/>
          </ac:spMkLst>
        </pc:spChg>
        <pc:spChg chg="mod">
          <ac:chgData name="Jesse Giovanni Lopez" userId="S::90424002@thedps.org::c8b34d53-b8b3-44f6-b564-7f144e8bf31f" providerId="AD" clId="Web-{85521D3B-094B-42FA-868C-04821651DEFC}" dt="2022-05-24T14:43:43.060" v="8" actId="20577"/>
          <ac:spMkLst>
            <pc:docMk/>
            <pc:sldMk cId="1823431547" sldId="260"/>
            <ac:spMk id="3" creationId="{C28C3730-F8D9-488F-92CD-C052A83C293A}"/>
          </ac:spMkLst>
        </pc:spChg>
      </pc:sldChg>
      <pc:sldChg chg="addSp delSp modSp mod modClrScheme modShow chgLayout">
        <pc:chgData name="Jesse Giovanni Lopez" userId="S::90424002@thedps.org::c8b34d53-b8b3-44f6-b564-7f144e8bf31f" providerId="AD" clId="Web-{85521D3B-094B-42FA-868C-04821651DEFC}" dt="2022-05-24T14:47:38.168" v="25" actId="14100"/>
        <pc:sldMkLst>
          <pc:docMk/>
          <pc:sldMk cId="3559589747" sldId="261"/>
        </pc:sldMkLst>
        <pc:spChg chg="mod ord">
          <ac:chgData name="Jesse Giovanni Lopez" userId="S::90424002@thedps.org::c8b34d53-b8b3-44f6-b564-7f144e8bf31f" providerId="AD" clId="Web-{85521D3B-094B-42FA-868C-04821651DEFC}" dt="2022-05-24T14:47:09.027" v="17" actId="1076"/>
          <ac:spMkLst>
            <pc:docMk/>
            <pc:sldMk cId="3559589747" sldId="261"/>
            <ac:spMk id="2" creationId="{854C779C-6E94-489B-A23F-EADFB4F49167}"/>
          </ac:spMkLst>
        </pc:spChg>
        <pc:spChg chg="mod ord">
          <ac:chgData name="Jesse Giovanni Lopez" userId="S::90424002@thedps.org::c8b34d53-b8b3-44f6-b564-7f144e8bf31f" providerId="AD" clId="Web-{85521D3B-094B-42FA-868C-04821651DEFC}" dt="2022-05-24T14:47:23.558" v="20" actId="14100"/>
          <ac:spMkLst>
            <pc:docMk/>
            <pc:sldMk cId="3559589747" sldId="261"/>
            <ac:spMk id="3" creationId="{B8FF297E-B210-4553-AEE0-00A4D80A01B5}"/>
          </ac:spMkLst>
        </pc:spChg>
        <pc:spChg chg="add del mod ord">
          <ac:chgData name="Jesse Giovanni Lopez" userId="S::90424002@thedps.org::c8b34d53-b8b3-44f6-b564-7f144e8bf31f" providerId="AD" clId="Web-{85521D3B-094B-42FA-868C-04821651DEFC}" dt="2022-05-24T14:47:16.730" v="18"/>
          <ac:spMkLst>
            <pc:docMk/>
            <pc:sldMk cId="3559589747" sldId="261"/>
            <ac:spMk id="4" creationId="{5290EBD4-E52B-EF33-3101-6980277FB9DC}"/>
          </ac:spMkLst>
        </pc:spChg>
        <pc:picChg chg="mod">
          <ac:chgData name="Jesse Giovanni Lopez" userId="S::90424002@thedps.org::c8b34d53-b8b3-44f6-b564-7f144e8bf31f" providerId="AD" clId="Web-{85521D3B-094B-42FA-868C-04821651DEFC}" dt="2022-05-24T14:47:38.168" v="25" actId="14100"/>
          <ac:picMkLst>
            <pc:docMk/>
            <pc:sldMk cId="3559589747" sldId="261"/>
            <ac:picMk id="1026" creationId="{DFD0C23B-78CF-405A-88DD-E13CCC519592}"/>
          </ac:picMkLst>
        </pc:picChg>
        <pc:picChg chg="mod">
          <ac:chgData name="Jesse Giovanni Lopez" userId="S::90424002@thedps.org::c8b34d53-b8b3-44f6-b564-7f144e8bf31f" providerId="AD" clId="Web-{85521D3B-094B-42FA-868C-04821651DEFC}" dt="2022-05-24T14:47:34.027" v="24" actId="1076"/>
          <ac:picMkLst>
            <pc:docMk/>
            <pc:sldMk cId="3559589747" sldId="261"/>
            <ac:picMk id="1028" creationId="{1E862D39-017D-4765-AA25-3B6F24B80154}"/>
          </ac:picMkLst>
        </pc:picChg>
      </pc:sldChg>
      <pc:sldChg chg="ord">
        <pc:chgData name="Jesse Giovanni Lopez" userId="S::90424002@thedps.org::c8b34d53-b8b3-44f6-b564-7f144e8bf31f" providerId="AD" clId="Web-{85521D3B-094B-42FA-868C-04821651DEFC}" dt="2022-05-24T15:17:10.805" v="26"/>
        <pc:sldMkLst>
          <pc:docMk/>
          <pc:sldMk cId="2047588663" sldId="263"/>
        </pc:sldMkLst>
      </pc:sldChg>
    </pc:docChg>
  </pc:docChgLst>
  <pc:docChgLst>
    <pc:chgData name="Jesse Giovanni Lopez" userId="c8b34d53-b8b3-44f6-b564-7f144e8bf31f" providerId="ADAL" clId="{BED391BA-082D-4DF9-A3F4-E5BBD862AC08}"/>
    <pc:docChg chg="addSld modSld">
      <pc:chgData name="Jesse Giovanni Lopez" userId="c8b34d53-b8b3-44f6-b564-7f144e8bf31f" providerId="ADAL" clId="{BED391BA-082D-4DF9-A3F4-E5BBD862AC08}" dt="2022-05-13T14:45:34.067" v="44" actId="1076"/>
      <pc:docMkLst>
        <pc:docMk/>
      </pc:docMkLst>
      <pc:sldChg chg="addSp delSp modSp mod">
        <pc:chgData name="Jesse Giovanni Lopez" userId="c8b34d53-b8b3-44f6-b564-7f144e8bf31f" providerId="ADAL" clId="{BED391BA-082D-4DF9-A3F4-E5BBD862AC08}" dt="2022-05-13T14:40:14.716" v="29" actId="1076"/>
        <pc:sldMkLst>
          <pc:docMk/>
          <pc:sldMk cId="3559589747" sldId="261"/>
        </pc:sldMkLst>
        <pc:spChg chg="mod">
          <ac:chgData name="Jesse Giovanni Lopez" userId="c8b34d53-b8b3-44f6-b564-7f144e8bf31f" providerId="ADAL" clId="{BED391BA-082D-4DF9-A3F4-E5BBD862AC08}" dt="2022-05-13T14:34:51.701" v="8" actId="20577"/>
          <ac:spMkLst>
            <pc:docMk/>
            <pc:sldMk cId="3559589747" sldId="261"/>
            <ac:spMk id="3" creationId="{B8FF297E-B210-4553-AEE0-00A4D80A01B5}"/>
          </ac:spMkLst>
        </pc:spChg>
        <pc:picChg chg="add del mod">
          <ac:chgData name="Jesse Giovanni Lopez" userId="c8b34d53-b8b3-44f6-b564-7f144e8bf31f" providerId="ADAL" clId="{BED391BA-082D-4DF9-A3F4-E5BBD862AC08}" dt="2022-05-13T14:36:06.620" v="11" actId="21"/>
          <ac:picMkLst>
            <pc:docMk/>
            <pc:sldMk cId="3559589747" sldId="261"/>
            <ac:picMk id="5" creationId="{BC84C113-8652-409F-9B57-78DEA16CCCEC}"/>
          </ac:picMkLst>
        </pc:picChg>
        <pc:picChg chg="add mod">
          <ac:chgData name="Jesse Giovanni Lopez" userId="c8b34d53-b8b3-44f6-b564-7f144e8bf31f" providerId="ADAL" clId="{BED391BA-082D-4DF9-A3F4-E5BBD862AC08}" dt="2022-05-13T14:40:12.309" v="28" actId="1076"/>
          <ac:picMkLst>
            <pc:docMk/>
            <pc:sldMk cId="3559589747" sldId="261"/>
            <ac:picMk id="1026" creationId="{DFD0C23B-78CF-405A-88DD-E13CCC519592}"/>
          </ac:picMkLst>
        </pc:picChg>
        <pc:picChg chg="add mod">
          <ac:chgData name="Jesse Giovanni Lopez" userId="c8b34d53-b8b3-44f6-b564-7f144e8bf31f" providerId="ADAL" clId="{BED391BA-082D-4DF9-A3F4-E5BBD862AC08}" dt="2022-05-13T14:40:14.716" v="29" actId="1076"/>
          <ac:picMkLst>
            <pc:docMk/>
            <pc:sldMk cId="3559589747" sldId="261"/>
            <ac:picMk id="1028" creationId="{1E862D39-017D-4765-AA25-3B6F24B80154}"/>
          </ac:picMkLst>
        </pc:picChg>
        <pc:picChg chg="del mod">
          <ac:chgData name="Jesse Giovanni Lopez" userId="c8b34d53-b8b3-44f6-b564-7f144e8bf31f" providerId="ADAL" clId="{BED391BA-082D-4DF9-A3F4-E5BBD862AC08}" dt="2022-05-13T14:36:02.180" v="9" actId="21"/>
          <ac:picMkLst>
            <pc:docMk/>
            <pc:sldMk cId="3559589747" sldId="261"/>
            <ac:picMk id="5122" creationId="{22453C25-5B48-477C-B629-FBD4E0D5DAD9}"/>
          </ac:picMkLst>
        </pc:picChg>
      </pc:sldChg>
      <pc:sldChg chg="addSp modSp new mod">
        <pc:chgData name="Jesse Giovanni Lopez" userId="c8b34d53-b8b3-44f6-b564-7f144e8bf31f" providerId="ADAL" clId="{BED391BA-082D-4DF9-A3F4-E5BBD862AC08}" dt="2022-05-13T14:45:34.067" v="44" actId="1076"/>
        <pc:sldMkLst>
          <pc:docMk/>
          <pc:sldMk cId="1590380267" sldId="264"/>
        </pc:sldMkLst>
        <pc:spChg chg="mod">
          <ac:chgData name="Jesse Giovanni Lopez" userId="c8b34d53-b8b3-44f6-b564-7f144e8bf31f" providerId="ADAL" clId="{BED391BA-082D-4DF9-A3F4-E5BBD862AC08}" dt="2022-05-13T14:44:53.985" v="43" actId="14100"/>
          <ac:spMkLst>
            <pc:docMk/>
            <pc:sldMk cId="1590380267" sldId="264"/>
            <ac:spMk id="2" creationId="{B4ABADB7-D7DB-472F-B812-DCE854D856F7}"/>
          </ac:spMkLst>
        </pc:spChg>
        <pc:spChg chg="mod">
          <ac:chgData name="Jesse Giovanni Lopez" userId="c8b34d53-b8b3-44f6-b564-7f144e8bf31f" providerId="ADAL" clId="{BED391BA-082D-4DF9-A3F4-E5BBD862AC08}" dt="2022-05-13T14:45:34.067" v="44" actId="1076"/>
          <ac:spMkLst>
            <pc:docMk/>
            <pc:sldMk cId="1590380267" sldId="264"/>
            <ac:spMk id="3" creationId="{EA44B418-8A98-422B-B25A-F5CD331C908F}"/>
          </ac:spMkLst>
        </pc:spChg>
        <pc:picChg chg="add mod">
          <ac:chgData name="Jesse Giovanni Lopez" userId="c8b34d53-b8b3-44f6-b564-7f144e8bf31f" providerId="ADAL" clId="{BED391BA-082D-4DF9-A3F4-E5BBD862AC08}" dt="2022-05-13T14:44:34.807" v="40" actId="1076"/>
          <ac:picMkLst>
            <pc:docMk/>
            <pc:sldMk cId="1590380267" sldId="264"/>
            <ac:picMk id="4" creationId="{C58780FB-6BB1-4F1E-B9E8-2DEEFA73A129}"/>
          </ac:picMkLst>
        </pc:picChg>
      </pc:sldChg>
    </pc:docChg>
  </pc:docChgLst>
  <pc:docChgLst>
    <pc:chgData name="Jesse Giovanni Lopez" userId="c8b34d53-b8b3-44f6-b564-7f144e8bf31f" providerId="ADAL" clId="{019C1FEC-82F0-4E52-8380-46240D2F54C0}"/>
    <pc:docChg chg="custSel modSld">
      <pc:chgData name="Jesse Giovanni Lopez" userId="c8b34d53-b8b3-44f6-b564-7f144e8bf31f" providerId="ADAL" clId="{019C1FEC-82F0-4E52-8380-46240D2F54C0}" dt="2022-05-18T12:18:01.645" v="6" actId="27636"/>
      <pc:docMkLst>
        <pc:docMk/>
      </pc:docMkLst>
      <pc:sldChg chg="addSp modSp mod">
        <pc:chgData name="Jesse Giovanni Lopez" userId="c8b34d53-b8b3-44f6-b564-7f144e8bf31f" providerId="ADAL" clId="{019C1FEC-82F0-4E52-8380-46240D2F54C0}" dt="2022-05-18T12:18:01.645" v="6" actId="27636"/>
        <pc:sldMkLst>
          <pc:docMk/>
          <pc:sldMk cId="296192001" sldId="264"/>
        </pc:sldMkLst>
        <pc:spChg chg="mod">
          <ac:chgData name="Jesse Giovanni Lopez" userId="c8b34d53-b8b3-44f6-b564-7f144e8bf31f" providerId="ADAL" clId="{019C1FEC-82F0-4E52-8380-46240D2F54C0}" dt="2022-05-18T12:18:01.645" v="6" actId="27636"/>
          <ac:spMkLst>
            <pc:docMk/>
            <pc:sldMk cId="296192001" sldId="264"/>
            <ac:spMk id="2" creationId="{3599582B-BCD3-4542-A2C2-DB4E58539A33}"/>
          </ac:spMkLst>
        </pc:spChg>
        <pc:picChg chg="add mod">
          <ac:chgData name="Jesse Giovanni Lopez" userId="c8b34d53-b8b3-44f6-b564-7f144e8bf31f" providerId="ADAL" clId="{019C1FEC-82F0-4E52-8380-46240D2F54C0}" dt="2022-05-18T12:17:35.980" v="2" actId="14100"/>
          <ac:picMkLst>
            <pc:docMk/>
            <pc:sldMk cId="296192001" sldId="264"/>
            <ac:picMk id="1026" creationId="{E6629F90-5705-4610-B60A-A793B2A5076B}"/>
          </ac:picMkLst>
        </pc:picChg>
      </pc:sldChg>
    </pc:docChg>
  </pc:docChgLst>
  <pc:docChgLst>
    <pc:chgData name="Jesse Giovanni Lopez" userId="c8b34d53-b8b3-44f6-b564-7f144e8bf31f" providerId="ADAL" clId="{5BCA07E1-34B7-4816-BB9B-BA1702B88A94}"/>
    <pc:docChg chg="modSld">
      <pc:chgData name="Jesse Giovanni Lopez" userId="c8b34d53-b8b3-44f6-b564-7f144e8bf31f" providerId="ADAL" clId="{5BCA07E1-34B7-4816-BB9B-BA1702B88A94}" dt="2022-06-01T14:30:35.757" v="8" actId="1076"/>
      <pc:docMkLst>
        <pc:docMk/>
      </pc:docMkLst>
      <pc:sldChg chg="modSp mod">
        <pc:chgData name="Jesse Giovanni Lopez" userId="c8b34d53-b8b3-44f6-b564-7f144e8bf31f" providerId="ADAL" clId="{5BCA07E1-34B7-4816-BB9B-BA1702B88A94}" dt="2022-06-01T14:30:35.757" v="8" actId="1076"/>
        <pc:sldMkLst>
          <pc:docMk/>
          <pc:sldMk cId="1656000242" sldId="267"/>
        </pc:sldMkLst>
        <pc:spChg chg="mod">
          <ac:chgData name="Jesse Giovanni Lopez" userId="c8b34d53-b8b3-44f6-b564-7f144e8bf31f" providerId="ADAL" clId="{5BCA07E1-34B7-4816-BB9B-BA1702B88A94}" dt="2022-06-01T14:30:35.757" v="8" actId="1076"/>
          <ac:spMkLst>
            <pc:docMk/>
            <pc:sldMk cId="1656000242" sldId="267"/>
            <ac:spMk id="4" creationId="{8BE66253-2048-42D0-A047-72113B230584}"/>
          </ac:spMkLst>
        </pc:spChg>
      </pc:sldChg>
    </pc:docChg>
  </pc:docChgLst>
  <pc:docChgLst>
    <pc:chgData name="Jesse Giovanni Lopez" userId="c8b34d53-b8b3-44f6-b564-7f144e8bf31f" providerId="ADAL" clId="{2E21B569-DFAB-4AC0-90EF-C75CE23C96CC}"/>
    <pc:docChg chg="custSel addSld delSld modSld">
      <pc:chgData name="Jesse Giovanni Lopez" userId="c8b34d53-b8b3-44f6-b564-7f144e8bf31f" providerId="ADAL" clId="{2E21B569-DFAB-4AC0-90EF-C75CE23C96CC}" dt="2022-05-16T15:14:21.869" v="19" actId="1036"/>
      <pc:docMkLst>
        <pc:docMk/>
      </pc:docMkLst>
      <pc:sldChg chg="delSp modSp new mod">
        <pc:chgData name="Jesse Giovanni Lopez" userId="c8b34d53-b8b3-44f6-b564-7f144e8bf31f" providerId="ADAL" clId="{2E21B569-DFAB-4AC0-90EF-C75CE23C96CC}" dt="2022-05-16T15:14:21.869" v="19" actId="1036"/>
        <pc:sldMkLst>
          <pc:docMk/>
          <pc:sldMk cId="296192001" sldId="264"/>
        </pc:sldMkLst>
        <pc:spChg chg="mod">
          <ac:chgData name="Jesse Giovanni Lopez" userId="c8b34d53-b8b3-44f6-b564-7f144e8bf31f" providerId="ADAL" clId="{2E21B569-DFAB-4AC0-90EF-C75CE23C96CC}" dt="2022-05-16T15:14:21.869" v="19" actId="1036"/>
          <ac:spMkLst>
            <pc:docMk/>
            <pc:sldMk cId="296192001" sldId="264"/>
            <ac:spMk id="2" creationId="{3599582B-BCD3-4542-A2C2-DB4E58539A33}"/>
          </ac:spMkLst>
        </pc:spChg>
        <pc:spChg chg="del">
          <ac:chgData name="Jesse Giovanni Lopez" userId="c8b34d53-b8b3-44f6-b564-7f144e8bf31f" providerId="ADAL" clId="{2E21B569-DFAB-4AC0-90EF-C75CE23C96CC}" dt="2022-05-16T14:41:02.198" v="2" actId="21"/>
          <ac:spMkLst>
            <pc:docMk/>
            <pc:sldMk cId="296192001" sldId="264"/>
            <ac:spMk id="3" creationId="{511BF95B-82EA-4CE9-BC5C-E3097FF59B55}"/>
          </ac:spMkLst>
        </pc:spChg>
      </pc:sldChg>
      <pc:sldChg chg="del">
        <pc:chgData name="Jesse Giovanni Lopez" userId="c8b34d53-b8b3-44f6-b564-7f144e8bf31f" providerId="ADAL" clId="{2E21B569-DFAB-4AC0-90EF-C75CE23C96CC}" dt="2022-05-16T14:36:11.193" v="0" actId="2696"/>
        <pc:sldMkLst>
          <pc:docMk/>
          <pc:sldMk cId="1590380267" sldId="264"/>
        </pc:sldMkLst>
      </pc:sldChg>
    </pc:docChg>
  </pc:docChgLst>
  <pc:docChgLst>
    <pc:chgData name="Jesse Giovanni Lopez" userId="S::90424002@thedps.org::c8b34d53-b8b3-44f6-b564-7f144e8bf31f" providerId="AD" clId="Web-{9A9994D0-7DF1-4FFA-9086-8A9E7B88C8CD}"/>
    <pc:docChg chg="addSld delSld modSld addMainMaster delMainMaster">
      <pc:chgData name="Jesse Giovanni Lopez" userId="S::90424002@thedps.org::c8b34d53-b8b3-44f6-b564-7f144e8bf31f" providerId="AD" clId="Web-{9A9994D0-7DF1-4FFA-9086-8A9E7B88C8CD}" dt="2022-05-23T15:18:55.546" v="166" actId="20577"/>
      <pc:docMkLst>
        <pc:docMk/>
      </pc:docMkLst>
      <pc:sldChg chg="delSp modSp mod modClrScheme addAnim setClrOvrMap delDesignElem chgLayout">
        <pc:chgData name="Jesse Giovanni Lopez" userId="S::90424002@thedps.org::c8b34d53-b8b3-44f6-b564-7f144e8bf31f" providerId="AD" clId="Web-{9A9994D0-7DF1-4FFA-9086-8A9E7B88C8CD}" dt="2022-05-23T15:08:53.961" v="82" actId="14100"/>
        <pc:sldMkLst>
          <pc:docMk/>
          <pc:sldMk cId="563237774" sldId="256"/>
        </pc:sldMkLst>
        <pc:spChg chg="mod ord">
          <ac:chgData name="Jesse Giovanni Lopez" userId="S::90424002@thedps.org::c8b34d53-b8b3-44f6-b564-7f144e8bf31f" providerId="AD" clId="Web-{9A9994D0-7DF1-4FFA-9086-8A9E7B88C8CD}" dt="2022-05-23T15:08:44.868" v="79" actId="1076"/>
          <ac:spMkLst>
            <pc:docMk/>
            <pc:sldMk cId="563237774" sldId="256"/>
            <ac:spMk id="2" creationId="{EA043CB0-5F4F-4CED-9B76-B501D824850F}"/>
          </ac:spMkLst>
        </pc:spChg>
        <pc:spChg chg="mod ord">
          <ac:chgData name="Jesse Giovanni Lopez" userId="S::90424002@thedps.org::c8b34d53-b8b3-44f6-b564-7f144e8bf31f" providerId="AD" clId="Web-{9A9994D0-7DF1-4FFA-9086-8A9E7B88C8CD}" dt="2022-05-23T15:08:53.961" v="82" actId="14100"/>
          <ac:spMkLst>
            <pc:docMk/>
            <pc:sldMk cId="563237774" sldId="256"/>
            <ac:spMk id="3" creationId="{5B03D3AE-B1D9-4F1F-80D1-65F4C5C29AE6}"/>
          </ac:spMkLst>
        </pc:spChg>
        <pc:spChg chg="del">
          <ac:chgData name="Jesse Giovanni Lopez" userId="S::90424002@thedps.org::c8b34d53-b8b3-44f6-b564-7f144e8bf31f" providerId="AD" clId="Web-{9A9994D0-7DF1-4FFA-9086-8A9E7B88C8CD}" dt="2022-05-23T14:47:42.324" v="1"/>
          <ac:spMkLst>
            <pc:docMk/>
            <pc:sldMk cId="563237774" sldId="256"/>
            <ac:spMk id="9" creationId="{C3B0A228-9EA3-4009-A82E-9402BBC726A0}"/>
          </ac:spMkLst>
        </pc:spChg>
        <pc:spChg chg="del">
          <ac:chgData name="Jesse Giovanni Lopez" userId="S::90424002@thedps.org::c8b34d53-b8b3-44f6-b564-7f144e8bf31f" providerId="AD" clId="Web-{9A9994D0-7DF1-4FFA-9086-8A9E7B88C8CD}" dt="2022-05-23T14:47:42.324" v="1"/>
          <ac:spMkLst>
            <pc:docMk/>
            <pc:sldMk cId="563237774" sldId="256"/>
            <ac:spMk id="11" creationId="{02E0C409-730D-455F-AA8F-0646ABDB1B42}"/>
          </ac:spMkLst>
        </pc:spChg>
        <pc:picChg chg="mod ord">
          <ac:chgData name="Jesse Giovanni Lopez" userId="S::90424002@thedps.org::c8b34d53-b8b3-44f6-b564-7f144e8bf31f" providerId="AD" clId="Web-{9A9994D0-7DF1-4FFA-9086-8A9E7B88C8CD}" dt="2022-05-23T15:08:39.508" v="78" actId="1076"/>
          <ac:picMkLst>
            <pc:docMk/>
            <pc:sldMk cId="563237774" sldId="256"/>
            <ac:picMk id="4" creationId="{EE025D98-98B8-2F21-78E3-99CDEB7B7A71}"/>
          </ac:picMkLst>
        </pc:picChg>
      </pc:sldChg>
      <pc:sldChg chg="modSp mod modClrScheme chgLayout">
        <pc:chgData name="Jesse Giovanni Lopez" userId="S::90424002@thedps.org::c8b34d53-b8b3-44f6-b564-7f144e8bf31f" providerId="AD" clId="Web-{9A9994D0-7DF1-4FFA-9086-8A9E7B88C8CD}" dt="2022-05-23T14:49:22.447" v="14" actId="20577"/>
        <pc:sldMkLst>
          <pc:docMk/>
          <pc:sldMk cId="2049200850" sldId="257"/>
        </pc:sldMkLst>
        <pc:spChg chg="mod ord">
          <ac:chgData name="Jesse Giovanni Lopez" userId="S::90424002@thedps.org::c8b34d53-b8b3-44f6-b564-7f144e8bf31f" providerId="AD" clId="Web-{9A9994D0-7DF1-4FFA-9086-8A9E7B88C8CD}" dt="2022-05-23T14:49:02.604" v="11" actId="14100"/>
          <ac:spMkLst>
            <pc:docMk/>
            <pc:sldMk cId="2049200850" sldId="257"/>
            <ac:spMk id="2" creationId="{3A257111-EB63-413A-BFBF-654835654B5D}"/>
          </ac:spMkLst>
        </pc:spChg>
        <pc:spChg chg="mod ord">
          <ac:chgData name="Jesse Giovanni Lopez" userId="S::90424002@thedps.org::c8b34d53-b8b3-44f6-b564-7f144e8bf31f" providerId="AD" clId="Web-{9A9994D0-7DF1-4FFA-9086-8A9E7B88C8CD}" dt="2022-05-23T14:49:22.447" v="14" actId="20577"/>
          <ac:spMkLst>
            <pc:docMk/>
            <pc:sldMk cId="2049200850" sldId="257"/>
            <ac:spMk id="3" creationId="{C6BEF190-71E6-4827-B834-B751BD3D56EF}"/>
          </ac:spMkLst>
        </pc:spChg>
        <pc:picChg chg="mod">
          <ac:chgData name="Jesse Giovanni Lopez" userId="S::90424002@thedps.org::c8b34d53-b8b3-44f6-b564-7f144e8bf31f" providerId="AD" clId="Web-{9A9994D0-7DF1-4FFA-9086-8A9E7B88C8CD}" dt="2022-05-23T14:48:55.448" v="9" actId="1076"/>
          <ac:picMkLst>
            <pc:docMk/>
            <pc:sldMk cId="2049200850" sldId="257"/>
            <ac:picMk id="1026" creationId="{440C67C3-2072-4B8F-A0F4-97C587D8C2A1}"/>
          </ac:picMkLst>
        </pc:picChg>
      </pc:sldChg>
      <pc:sldChg chg="modSp mod modClrScheme chgLayout">
        <pc:chgData name="Jesse Giovanni Lopez" userId="S::90424002@thedps.org::c8b34d53-b8b3-44f6-b564-7f144e8bf31f" providerId="AD" clId="Web-{9A9994D0-7DF1-4FFA-9086-8A9E7B88C8CD}" dt="2022-05-23T15:04:19.700" v="59" actId="1076"/>
        <pc:sldMkLst>
          <pc:docMk/>
          <pc:sldMk cId="2312647162" sldId="258"/>
        </pc:sldMkLst>
        <pc:spChg chg="mod ord">
          <ac:chgData name="Jesse Giovanni Lopez" userId="S::90424002@thedps.org::c8b34d53-b8b3-44f6-b564-7f144e8bf31f" providerId="AD" clId="Web-{9A9994D0-7DF1-4FFA-9086-8A9E7B88C8CD}" dt="2022-05-23T14:49:37.994" v="16" actId="1076"/>
          <ac:spMkLst>
            <pc:docMk/>
            <pc:sldMk cId="2312647162" sldId="258"/>
            <ac:spMk id="2" creationId="{3DCCE11E-4A04-41E5-8439-2B18E604E738}"/>
          </ac:spMkLst>
        </pc:spChg>
        <pc:spChg chg="mod ord">
          <ac:chgData name="Jesse Giovanni Lopez" userId="S::90424002@thedps.org::c8b34d53-b8b3-44f6-b564-7f144e8bf31f" providerId="AD" clId="Web-{9A9994D0-7DF1-4FFA-9086-8A9E7B88C8CD}" dt="2022-05-23T14:51:02.243" v="29" actId="20577"/>
          <ac:spMkLst>
            <pc:docMk/>
            <pc:sldMk cId="2312647162" sldId="258"/>
            <ac:spMk id="3" creationId="{8360F505-5D68-48FA-839B-980A271B384B}"/>
          </ac:spMkLst>
        </pc:spChg>
        <pc:picChg chg="mod">
          <ac:chgData name="Jesse Giovanni Lopez" userId="S::90424002@thedps.org::c8b34d53-b8b3-44f6-b564-7f144e8bf31f" providerId="AD" clId="Web-{9A9994D0-7DF1-4FFA-9086-8A9E7B88C8CD}" dt="2022-05-23T15:04:19.700" v="59" actId="1076"/>
          <ac:picMkLst>
            <pc:docMk/>
            <pc:sldMk cId="2312647162" sldId="258"/>
            <ac:picMk id="2050" creationId="{5C4CC29A-ED3D-42E2-890F-7CC4F88DAD17}"/>
          </ac:picMkLst>
        </pc:picChg>
        <pc:picChg chg="mod">
          <ac:chgData name="Jesse Giovanni Lopez" userId="S::90424002@thedps.org::c8b34d53-b8b3-44f6-b564-7f144e8bf31f" providerId="AD" clId="Web-{9A9994D0-7DF1-4FFA-9086-8A9E7B88C8CD}" dt="2022-05-23T15:04:17.715" v="58" actId="1076"/>
          <ac:picMkLst>
            <pc:docMk/>
            <pc:sldMk cId="2312647162" sldId="258"/>
            <ac:picMk id="2052" creationId="{2FB604C8-60FB-4A02-9E7D-7EC954E81D9C}"/>
          </ac:picMkLst>
        </pc:picChg>
      </pc:sldChg>
      <pc:sldChg chg="modSp mod modClrScheme chgLayout">
        <pc:chgData name="Jesse Giovanni Lopez" userId="S::90424002@thedps.org::c8b34d53-b8b3-44f6-b564-7f144e8bf31f" providerId="AD" clId="Web-{9A9994D0-7DF1-4FFA-9086-8A9E7B88C8CD}" dt="2022-05-23T14:50:57.258" v="28" actId="20577"/>
        <pc:sldMkLst>
          <pc:docMk/>
          <pc:sldMk cId="1241002456" sldId="259"/>
        </pc:sldMkLst>
        <pc:spChg chg="mod ord">
          <ac:chgData name="Jesse Giovanni Lopez" userId="S::90424002@thedps.org::c8b34d53-b8b3-44f6-b564-7f144e8bf31f" providerId="AD" clId="Web-{9A9994D0-7DF1-4FFA-9086-8A9E7B88C8CD}" dt="2022-05-23T14:50:11.962" v="20" actId="20577"/>
          <ac:spMkLst>
            <pc:docMk/>
            <pc:sldMk cId="1241002456" sldId="259"/>
            <ac:spMk id="2" creationId="{18D944D8-0A40-48F4-9D8B-AE227334E07A}"/>
          </ac:spMkLst>
        </pc:spChg>
        <pc:spChg chg="mod ord">
          <ac:chgData name="Jesse Giovanni Lopez" userId="S::90424002@thedps.org::c8b34d53-b8b3-44f6-b564-7f144e8bf31f" providerId="AD" clId="Web-{9A9994D0-7DF1-4FFA-9086-8A9E7B88C8CD}" dt="2022-05-23T14:50:57.258" v="28" actId="20577"/>
          <ac:spMkLst>
            <pc:docMk/>
            <pc:sldMk cId="1241002456" sldId="259"/>
            <ac:spMk id="3" creationId="{A311078B-7B3F-4403-8512-F6CBA187775B}"/>
          </ac:spMkLst>
        </pc:spChg>
      </pc:sldChg>
      <pc:sldChg chg="addSp modSp mod setBg modClrScheme addAnim chgLayout">
        <pc:chgData name="Jesse Giovanni Lopez" userId="S::90424002@thedps.org::c8b34d53-b8b3-44f6-b564-7f144e8bf31f" providerId="AD" clId="Web-{9A9994D0-7DF1-4FFA-9086-8A9E7B88C8CD}" dt="2022-05-23T15:18:55.546" v="166" actId="20577"/>
        <pc:sldMkLst>
          <pc:docMk/>
          <pc:sldMk cId="1823431547" sldId="260"/>
        </pc:sldMkLst>
        <pc:spChg chg="mod ord">
          <ac:chgData name="Jesse Giovanni Lopez" userId="S::90424002@thedps.org::c8b34d53-b8b3-44f6-b564-7f144e8bf31f" providerId="AD" clId="Web-{9A9994D0-7DF1-4FFA-9086-8A9E7B88C8CD}" dt="2022-05-23T15:18:55.546" v="166" actId="20577"/>
          <ac:spMkLst>
            <pc:docMk/>
            <pc:sldMk cId="1823431547" sldId="260"/>
            <ac:spMk id="2" creationId="{0BE48655-06BD-46FB-937E-5DE473900985}"/>
          </ac:spMkLst>
        </pc:spChg>
        <pc:spChg chg="mod ord">
          <ac:chgData name="Jesse Giovanni Lopez" userId="S::90424002@thedps.org::c8b34d53-b8b3-44f6-b564-7f144e8bf31f" providerId="AD" clId="Web-{9A9994D0-7DF1-4FFA-9086-8A9E7B88C8CD}" dt="2022-05-23T15:18:36.249" v="161"/>
          <ac:spMkLst>
            <pc:docMk/>
            <pc:sldMk cId="1823431547" sldId="260"/>
            <ac:spMk id="3" creationId="{C28C3730-F8D9-488F-92CD-C052A83C293A}"/>
          </ac:spMkLst>
        </pc:spChg>
        <pc:spChg chg="add">
          <ac:chgData name="Jesse Giovanni Lopez" userId="S::90424002@thedps.org::c8b34d53-b8b3-44f6-b564-7f144e8bf31f" providerId="AD" clId="Web-{9A9994D0-7DF1-4FFA-9086-8A9E7B88C8CD}" dt="2022-05-23T15:18:36.249" v="161"/>
          <ac:spMkLst>
            <pc:docMk/>
            <pc:sldMk cId="1823431547" sldId="260"/>
            <ac:spMk id="71" creationId="{FCA118C4-32A6-466D-8453-BA738103A062}"/>
          </ac:spMkLst>
        </pc:spChg>
        <pc:picChg chg="mod">
          <ac:chgData name="Jesse Giovanni Lopez" userId="S::90424002@thedps.org::c8b34d53-b8b3-44f6-b564-7f144e8bf31f" providerId="AD" clId="Web-{9A9994D0-7DF1-4FFA-9086-8A9E7B88C8CD}" dt="2022-05-23T15:18:36.249" v="161"/>
          <ac:picMkLst>
            <pc:docMk/>
            <pc:sldMk cId="1823431547" sldId="260"/>
            <ac:picMk id="4098" creationId="{C11E76A0-46C8-42FF-8331-2907C7426538}"/>
          </ac:picMkLst>
        </pc:picChg>
      </pc:sldChg>
      <pc:sldChg chg="modSp mod modClrScheme chgLayout">
        <pc:chgData name="Jesse Giovanni Lopez" userId="S::90424002@thedps.org::c8b34d53-b8b3-44f6-b564-7f144e8bf31f" providerId="AD" clId="Web-{9A9994D0-7DF1-4FFA-9086-8A9E7B88C8CD}" dt="2022-05-23T14:52:18.210" v="38" actId="20577"/>
        <pc:sldMkLst>
          <pc:docMk/>
          <pc:sldMk cId="3559589747" sldId="261"/>
        </pc:sldMkLst>
        <pc:spChg chg="mod ord">
          <ac:chgData name="Jesse Giovanni Lopez" userId="S::90424002@thedps.org::c8b34d53-b8b3-44f6-b564-7f144e8bf31f" providerId="AD" clId="Web-{9A9994D0-7DF1-4FFA-9086-8A9E7B88C8CD}" dt="2022-05-23T14:52:08.632" v="37" actId="20577"/>
          <ac:spMkLst>
            <pc:docMk/>
            <pc:sldMk cId="3559589747" sldId="261"/>
            <ac:spMk id="2" creationId="{854C779C-6E94-489B-A23F-EADFB4F49167}"/>
          </ac:spMkLst>
        </pc:spChg>
        <pc:spChg chg="mod ord">
          <ac:chgData name="Jesse Giovanni Lopez" userId="S::90424002@thedps.org::c8b34d53-b8b3-44f6-b564-7f144e8bf31f" providerId="AD" clId="Web-{9A9994D0-7DF1-4FFA-9086-8A9E7B88C8CD}" dt="2022-05-23T14:52:18.210" v="38" actId="20577"/>
          <ac:spMkLst>
            <pc:docMk/>
            <pc:sldMk cId="3559589747" sldId="261"/>
            <ac:spMk id="3" creationId="{B8FF297E-B210-4553-AEE0-00A4D80A01B5}"/>
          </ac:spMkLst>
        </pc:spChg>
      </pc:sldChg>
      <pc:sldChg chg="addSp modSp mod setBg modClrScheme chgLayout">
        <pc:chgData name="Jesse Giovanni Lopez" userId="S::90424002@thedps.org::c8b34d53-b8b3-44f6-b564-7f144e8bf31f" providerId="AD" clId="Web-{9A9994D0-7DF1-4FFA-9086-8A9E7B88C8CD}" dt="2022-05-23T15:17:03.344" v="141" actId="1076"/>
        <pc:sldMkLst>
          <pc:docMk/>
          <pc:sldMk cId="3925669792" sldId="262"/>
        </pc:sldMkLst>
        <pc:spChg chg="mod ord">
          <ac:chgData name="Jesse Giovanni Lopez" userId="S::90424002@thedps.org::c8b34d53-b8b3-44f6-b564-7f144e8bf31f" providerId="AD" clId="Web-{9A9994D0-7DF1-4FFA-9086-8A9E7B88C8CD}" dt="2022-05-23T15:17:03.344" v="141" actId="1076"/>
          <ac:spMkLst>
            <pc:docMk/>
            <pc:sldMk cId="3925669792" sldId="262"/>
            <ac:spMk id="3" creationId="{20A59E36-8B8F-4028-ACC6-422E9A6D0E12}"/>
          </ac:spMkLst>
        </pc:spChg>
        <pc:spChg chg="mod">
          <ac:chgData name="Jesse Giovanni Lopez" userId="S::90424002@thedps.org::c8b34d53-b8b3-44f6-b564-7f144e8bf31f" providerId="AD" clId="Web-{9A9994D0-7DF1-4FFA-9086-8A9E7B88C8CD}" dt="2022-05-23T15:16:33.845" v="134" actId="1076"/>
          <ac:spMkLst>
            <pc:docMk/>
            <pc:sldMk cId="3925669792" sldId="262"/>
            <ac:spMk id="6" creationId="{C23699AE-3115-459E-B0F2-BFD1DECC442C}"/>
          </ac:spMkLst>
        </pc:spChg>
        <pc:spChg chg="add">
          <ac:chgData name="Jesse Giovanni Lopez" userId="S::90424002@thedps.org::c8b34d53-b8b3-44f6-b564-7f144e8bf31f" providerId="AD" clId="Web-{9A9994D0-7DF1-4FFA-9086-8A9E7B88C8CD}" dt="2022-05-23T15:16:25.689" v="132"/>
          <ac:spMkLst>
            <pc:docMk/>
            <pc:sldMk cId="3925669792" sldId="262"/>
            <ac:spMk id="73" creationId="{D6EA1A26-163F-4F15-91F4-F2C51AC9C106}"/>
          </ac:spMkLst>
        </pc:spChg>
        <pc:picChg chg="mod">
          <ac:chgData name="Jesse Giovanni Lopez" userId="S::90424002@thedps.org::c8b34d53-b8b3-44f6-b564-7f144e8bf31f" providerId="AD" clId="Web-{9A9994D0-7DF1-4FFA-9086-8A9E7B88C8CD}" dt="2022-05-23T15:16:25.689" v="132"/>
          <ac:picMkLst>
            <pc:docMk/>
            <pc:sldMk cId="3925669792" sldId="262"/>
            <ac:picMk id="6148" creationId="{E70AA6A0-EBB8-4778-B369-6AFA777C17C1}"/>
          </ac:picMkLst>
        </pc:picChg>
      </pc:sldChg>
      <pc:sldChg chg="modSp mod modClrScheme modShow chgLayout">
        <pc:chgData name="Jesse Giovanni Lopez" userId="S::90424002@thedps.org::c8b34d53-b8b3-44f6-b564-7f144e8bf31f" providerId="AD" clId="Web-{9A9994D0-7DF1-4FFA-9086-8A9E7B88C8CD}" dt="2022-05-23T14:51:52.054" v="34" actId="20577"/>
        <pc:sldMkLst>
          <pc:docMk/>
          <pc:sldMk cId="2047588663" sldId="263"/>
        </pc:sldMkLst>
        <pc:spChg chg="mod ord">
          <ac:chgData name="Jesse Giovanni Lopez" userId="S::90424002@thedps.org::c8b34d53-b8b3-44f6-b564-7f144e8bf31f" providerId="AD" clId="Web-{9A9994D0-7DF1-4FFA-9086-8A9E7B88C8CD}" dt="2022-05-23T14:51:44.023" v="33" actId="20577"/>
          <ac:spMkLst>
            <pc:docMk/>
            <pc:sldMk cId="2047588663" sldId="263"/>
            <ac:spMk id="2" creationId="{5AF15C7D-AF94-4CD0-AD6F-C9D1F2D681D5}"/>
          </ac:spMkLst>
        </pc:spChg>
        <pc:spChg chg="mod ord">
          <ac:chgData name="Jesse Giovanni Lopez" userId="S::90424002@thedps.org::c8b34d53-b8b3-44f6-b564-7f144e8bf31f" providerId="AD" clId="Web-{9A9994D0-7DF1-4FFA-9086-8A9E7B88C8CD}" dt="2022-05-23T14:51:52.054" v="34" actId="20577"/>
          <ac:spMkLst>
            <pc:docMk/>
            <pc:sldMk cId="2047588663" sldId="263"/>
            <ac:spMk id="3" creationId="{6BAA71B4-8575-433A-AEB0-0B9930672F7D}"/>
          </ac:spMkLst>
        </pc:spChg>
      </pc:sldChg>
      <pc:sldChg chg="modSp del mod modClrScheme chgLayout">
        <pc:chgData name="Jesse Giovanni Lopez" userId="S::90424002@thedps.org::c8b34d53-b8b3-44f6-b564-7f144e8bf31f" providerId="AD" clId="Web-{9A9994D0-7DF1-4FFA-9086-8A9E7B88C8CD}" dt="2022-05-23T14:52:31.523" v="39"/>
        <pc:sldMkLst>
          <pc:docMk/>
          <pc:sldMk cId="296192001" sldId="264"/>
        </pc:sldMkLst>
        <pc:spChg chg="mod ord">
          <ac:chgData name="Jesse Giovanni Lopez" userId="S::90424002@thedps.org::c8b34d53-b8b3-44f6-b564-7f144e8bf31f" providerId="AD" clId="Web-{9A9994D0-7DF1-4FFA-9086-8A9E7B88C8CD}" dt="2022-05-23T14:48:11.043" v="3"/>
          <ac:spMkLst>
            <pc:docMk/>
            <pc:sldMk cId="296192001" sldId="264"/>
            <ac:spMk id="2" creationId="{3599582B-BCD3-4542-A2C2-DB4E58539A33}"/>
          </ac:spMkLst>
        </pc:spChg>
      </pc:sldChg>
      <pc:sldChg chg="addSp delSp modSp mod setBg modClrScheme chgLayout">
        <pc:chgData name="Jesse Giovanni Lopez" userId="S::90424002@thedps.org::c8b34d53-b8b3-44f6-b564-7f144e8bf31f" providerId="AD" clId="Web-{9A9994D0-7DF1-4FFA-9086-8A9E7B88C8CD}" dt="2022-05-23T15:18:20.593" v="159" actId="20577"/>
        <pc:sldMkLst>
          <pc:docMk/>
          <pc:sldMk cId="2364834450" sldId="265"/>
        </pc:sldMkLst>
        <pc:spChg chg="mod ord">
          <ac:chgData name="Jesse Giovanni Lopez" userId="S::90424002@thedps.org::c8b34d53-b8b3-44f6-b564-7f144e8bf31f" providerId="AD" clId="Web-{9A9994D0-7DF1-4FFA-9086-8A9E7B88C8CD}" dt="2022-05-23T15:18:20.593" v="159" actId="20577"/>
          <ac:spMkLst>
            <pc:docMk/>
            <pc:sldMk cId="2364834450" sldId="265"/>
            <ac:spMk id="2" creationId="{476AE399-B560-406E-9B38-1C0393AB5670}"/>
          </ac:spMkLst>
        </pc:spChg>
        <pc:spChg chg="add mod">
          <ac:chgData name="Jesse Giovanni Lopez" userId="S::90424002@thedps.org::c8b34d53-b8b3-44f6-b564-7f144e8bf31f" providerId="AD" clId="Web-{9A9994D0-7DF1-4FFA-9086-8A9E7B88C8CD}" dt="2022-05-23T15:18:15.390" v="158" actId="20577"/>
          <ac:spMkLst>
            <pc:docMk/>
            <pc:sldMk cId="2364834450" sldId="265"/>
            <ac:spMk id="3" creationId="{3E2A228B-03EC-BF1B-5104-A679F46E486C}"/>
          </ac:spMkLst>
        </pc:spChg>
        <pc:spChg chg="add del">
          <ac:chgData name="Jesse Giovanni Lopez" userId="S::90424002@thedps.org::c8b34d53-b8b3-44f6-b564-7f144e8bf31f" providerId="AD" clId="Web-{9A9994D0-7DF1-4FFA-9086-8A9E7B88C8CD}" dt="2022-05-23T15:14:22.816" v="124"/>
          <ac:spMkLst>
            <pc:docMk/>
            <pc:sldMk cId="2364834450" sldId="265"/>
            <ac:spMk id="10" creationId="{D6EA1A26-163F-4F15-91F4-F2C51AC9C106}"/>
          </ac:spMkLst>
        </pc:spChg>
        <pc:spChg chg="add del">
          <ac:chgData name="Jesse Giovanni Lopez" userId="S::90424002@thedps.org::c8b34d53-b8b3-44f6-b564-7f144e8bf31f" providerId="AD" clId="Web-{9A9994D0-7DF1-4FFA-9086-8A9E7B88C8CD}" dt="2022-05-23T15:14:26.581" v="126"/>
          <ac:spMkLst>
            <pc:docMk/>
            <pc:sldMk cId="2364834450" sldId="265"/>
            <ac:spMk id="12" creationId="{B5C3FE1E-0A7F-41BE-A568-1BF85E2E8DD8}"/>
          </ac:spMkLst>
        </pc:spChg>
        <pc:spChg chg="add">
          <ac:chgData name="Jesse Giovanni Lopez" userId="S::90424002@thedps.org::c8b34d53-b8b3-44f6-b564-7f144e8bf31f" providerId="AD" clId="Web-{9A9994D0-7DF1-4FFA-9086-8A9E7B88C8CD}" dt="2022-05-23T15:14:26.597" v="127"/>
          <ac:spMkLst>
            <pc:docMk/>
            <pc:sldMk cId="2364834450" sldId="265"/>
            <ac:spMk id="14" creationId="{07CEFFDD-605F-41E2-8017-6484074C5CAA}"/>
          </ac:spMkLst>
        </pc:spChg>
        <pc:picChg chg="mod">
          <ac:chgData name="Jesse Giovanni Lopez" userId="S::90424002@thedps.org::c8b34d53-b8b3-44f6-b564-7f144e8bf31f" providerId="AD" clId="Web-{9A9994D0-7DF1-4FFA-9086-8A9E7B88C8CD}" dt="2022-05-23T15:14:41.097" v="131" actId="14100"/>
          <ac:picMkLst>
            <pc:docMk/>
            <pc:sldMk cId="2364834450" sldId="265"/>
            <ac:picMk id="5" creationId="{40288B3D-BA8F-4B3B-B8D3-DB3B2227E017}"/>
          </ac:picMkLst>
        </pc:picChg>
      </pc:sldChg>
      <pc:sldChg chg="addSp delSp modSp new mod setBg">
        <pc:chgData name="Jesse Giovanni Lopez" userId="S::90424002@thedps.org::c8b34d53-b8b3-44f6-b564-7f144e8bf31f" providerId="AD" clId="Web-{9A9994D0-7DF1-4FFA-9086-8A9E7B88C8CD}" dt="2022-05-23T15:18:27.546" v="160" actId="20577"/>
        <pc:sldMkLst>
          <pc:docMk/>
          <pc:sldMk cId="2324784336" sldId="266"/>
        </pc:sldMkLst>
        <pc:spChg chg="mod">
          <ac:chgData name="Jesse Giovanni Lopez" userId="S::90424002@thedps.org::c8b34d53-b8b3-44f6-b564-7f144e8bf31f" providerId="AD" clId="Web-{9A9994D0-7DF1-4FFA-9086-8A9E7B88C8CD}" dt="2022-05-23T15:18:27.546" v="160" actId="20577"/>
          <ac:spMkLst>
            <pc:docMk/>
            <pc:sldMk cId="2324784336" sldId="266"/>
            <ac:spMk id="2" creationId="{801B8780-BEF2-4837-C9FA-49755CA78815}"/>
          </ac:spMkLst>
        </pc:spChg>
        <pc:spChg chg="del">
          <ac:chgData name="Jesse Giovanni Lopez" userId="S::90424002@thedps.org::c8b34d53-b8b3-44f6-b564-7f144e8bf31f" providerId="AD" clId="Web-{9A9994D0-7DF1-4FFA-9086-8A9E7B88C8CD}" dt="2022-05-23T15:10:22.194" v="88"/>
          <ac:spMkLst>
            <pc:docMk/>
            <pc:sldMk cId="2324784336" sldId="266"/>
            <ac:spMk id="3" creationId="{E31EB807-3C1C-3A3F-E82E-30691C7F3D3B}"/>
          </ac:spMkLst>
        </pc:spChg>
        <pc:spChg chg="add mod ord">
          <ac:chgData name="Jesse Giovanni Lopez" userId="S::90424002@thedps.org::c8b34d53-b8b3-44f6-b564-7f144e8bf31f" providerId="AD" clId="Web-{9A9994D0-7DF1-4FFA-9086-8A9E7B88C8CD}" dt="2022-05-23T15:17:36.172" v="148" actId="14100"/>
          <ac:spMkLst>
            <pc:docMk/>
            <pc:sldMk cId="2324784336" sldId="266"/>
            <ac:spMk id="4" creationId="{BFFB2B56-7D30-EC9C-30BA-888934234136}"/>
          </ac:spMkLst>
        </pc:spChg>
        <pc:spChg chg="add del">
          <ac:chgData name="Jesse Giovanni Lopez" userId="S::90424002@thedps.org::c8b34d53-b8b3-44f6-b564-7f144e8bf31f" providerId="AD" clId="Web-{9A9994D0-7DF1-4FFA-9086-8A9E7B88C8CD}" dt="2022-05-23T15:13:43.519" v="118"/>
          <ac:spMkLst>
            <pc:docMk/>
            <pc:sldMk cId="2324784336" sldId="266"/>
            <ac:spMk id="8" creationId="{BD976C13-68E6-4E25-B13E-FC3A2D3F66E3}"/>
          </ac:spMkLst>
        </pc:spChg>
        <pc:spChg chg="add del">
          <ac:chgData name="Jesse Giovanni Lopez" userId="S::90424002@thedps.org::c8b34d53-b8b3-44f6-b564-7f144e8bf31f" providerId="AD" clId="Web-{9A9994D0-7DF1-4FFA-9086-8A9E7B88C8CD}" dt="2022-05-23T15:13:43.519" v="118"/>
          <ac:spMkLst>
            <pc:docMk/>
            <pc:sldMk cId="2324784336" sldId="266"/>
            <ac:spMk id="10" creationId="{50EBAE0B-DD72-4094-8934-3B46A91428CF}"/>
          </ac:spMkLst>
        </pc:spChg>
        <pc:spChg chg="add">
          <ac:chgData name="Jesse Giovanni Lopez" userId="S::90424002@thedps.org::c8b34d53-b8b3-44f6-b564-7f144e8bf31f" providerId="AD" clId="Web-{9A9994D0-7DF1-4FFA-9086-8A9E7B88C8CD}" dt="2022-05-23T15:13:43.519" v="118"/>
          <ac:spMkLst>
            <pc:docMk/>
            <pc:sldMk cId="2324784336" sldId="266"/>
            <ac:spMk id="15" creationId="{D6EA1A26-163F-4F15-91F4-F2C51AC9C106}"/>
          </ac:spMkLst>
        </pc:spChg>
        <pc:picChg chg="add mod">
          <ac:chgData name="Jesse Giovanni Lopez" userId="S::90424002@thedps.org::c8b34d53-b8b3-44f6-b564-7f144e8bf31f" providerId="AD" clId="Web-{9A9994D0-7DF1-4FFA-9086-8A9E7B88C8CD}" dt="2022-05-23T15:13:43.519" v="118"/>
          <ac:picMkLst>
            <pc:docMk/>
            <pc:sldMk cId="2324784336" sldId="266"/>
            <ac:picMk id="5" creationId="{96510EF0-59AF-6A3A-9D76-EB1F1FC06303}"/>
          </ac:picMkLst>
        </pc:picChg>
      </pc:sldChg>
      <pc:sldMasterChg chg="del delSldLayout">
        <pc:chgData name="Jesse Giovanni Lopez" userId="S::90424002@thedps.org::c8b34d53-b8b3-44f6-b564-7f144e8bf31f" providerId="AD" clId="Web-{9A9994D0-7DF1-4FFA-9086-8A9E7B88C8CD}" dt="2022-05-23T14:47:42.324" v="1"/>
        <pc:sldMasterMkLst>
          <pc:docMk/>
          <pc:sldMasterMk cId="2089754804" sldId="2147483713"/>
        </pc:sldMasterMkLst>
        <pc:sldLayoutChg chg="del">
          <pc:chgData name="Jesse Giovanni Lopez" userId="S::90424002@thedps.org::c8b34d53-b8b3-44f6-b564-7f144e8bf31f" providerId="AD" clId="Web-{9A9994D0-7DF1-4FFA-9086-8A9E7B88C8CD}" dt="2022-05-23T14:47:42.324" v="1"/>
          <pc:sldLayoutMkLst>
            <pc:docMk/>
            <pc:sldMasterMk cId="2089754804" sldId="2147483713"/>
            <pc:sldLayoutMk cId="2539295746" sldId="2147483708"/>
          </pc:sldLayoutMkLst>
        </pc:sldLayoutChg>
      </pc:sldMasterChg>
      <pc:sldMasterChg chg="add del addSldLayout delSldLayout modSldLayout">
        <pc:chgData name="Jesse Giovanni Lopez" userId="S::90424002@thedps.org::c8b34d53-b8b3-44f6-b564-7f144e8bf31f" providerId="AD" clId="Web-{9A9994D0-7DF1-4FFA-9086-8A9E7B88C8CD}" dt="2022-05-23T14:47:51.496" v="2"/>
        <pc:sldMasterMkLst>
          <pc:docMk/>
          <pc:sldMasterMk cId="1224843335" sldId="2147483714"/>
        </pc:sldMasterMkLst>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2042878019" sldId="2147483715"/>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3750922668" sldId="2147483716"/>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1493826186" sldId="2147483717"/>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402355875" sldId="2147483718"/>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4076039743" sldId="2147483719"/>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2089739689" sldId="2147483720"/>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3332957397" sldId="2147483721"/>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146900779" sldId="2147483722"/>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2833917394" sldId="2147483723"/>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2462213228" sldId="2147483724"/>
          </pc:sldLayoutMkLst>
        </pc:sldLayoutChg>
        <pc:sldLayoutChg chg="add del mod replId">
          <pc:chgData name="Jesse Giovanni Lopez" userId="S::90424002@thedps.org::c8b34d53-b8b3-44f6-b564-7f144e8bf31f" providerId="AD" clId="Web-{9A9994D0-7DF1-4FFA-9086-8A9E7B88C8CD}" dt="2022-05-23T14:47:51.496" v="2"/>
          <pc:sldLayoutMkLst>
            <pc:docMk/>
            <pc:sldMasterMk cId="1224843335" sldId="2147483714"/>
            <pc:sldLayoutMk cId="1757619312" sldId="2147483725"/>
          </pc:sldLayoutMkLst>
        </pc:sldLayoutChg>
      </pc:sldMasterChg>
      <pc:sldMasterChg chg="add del addSldLayout delSldLayout modSldLayout">
        <pc:chgData name="Jesse Giovanni Lopez" userId="S::90424002@thedps.org::c8b34d53-b8b3-44f6-b564-7f144e8bf31f" providerId="AD" clId="Web-{9A9994D0-7DF1-4FFA-9086-8A9E7B88C8CD}" dt="2022-05-23T14:48:11.043" v="3"/>
        <pc:sldMasterMkLst>
          <pc:docMk/>
          <pc:sldMasterMk cId="952394768" sldId="2147483726"/>
        </pc:sldMasterMkLst>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3181111068" sldId="2147483727"/>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2404339802" sldId="2147483728"/>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779865783" sldId="2147483729"/>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3658874917" sldId="2147483730"/>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3412896452" sldId="2147483731"/>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2162153249" sldId="2147483732"/>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2869189738" sldId="2147483733"/>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719045036" sldId="2147483734"/>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3311982705" sldId="2147483735"/>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3711687272" sldId="2147483736"/>
          </pc:sldLayoutMkLst>
        </pc:sldLayoutChg>
        <pc:sldLayoutChg chg="add del mod replId">
          <pc:chgData name="Jesse Giovanni Lopez" userId="S::90424002@thedps.org::c8b34d53-b8b3-44f6-b564-7f144e8bf31f" providerId="AD" clId="Web-{9A9994D0-7DF1-4FFA-9086-8A9E7B88C8CD}" dt="2022-05-23T14:48:11.043" v="3"/>
          <pc:sldLayoutMkLst>
            <pc:docMk/>
            <pc:sldMasterMk cId="952394768" sldId="2147483726"/>
            <pc:sldLayoutMk cId="2378174289" sldId="2147483737"/>
          </pc:sldLayoutMkLst>
        </pc:sldLayoutChg>
      </pc:sldMasterChg>
      <pc:sldMasterChg chg="add addSldLayout modSldLayout">
        <pc:chgData name="Jesse Giovanni Lopez" userId="S::90424002@thedps.org::c8b34d53-b8b3-44f6-b564-7f144e8bf31f" providerId="AD" clId="Web-{9A9994D0-7DF1-4FFA-9086-8A9E7B88C8CD}" dt="2022-05-23T14:48:11.043" v="3"/>
        <pc:sldMasterMkLst>
          <pc:docMk/>
          <pc:sldMasterMk cId="712245509" sldId="2147483738"/>
        </pc:sldMasterMkLst>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1533062059" sldId="2147483739"/>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2322558961" sldId="2147483740"/>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4007828180" sldId="2147483741"/>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2494052493" sldId="2147483742"/>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1234435296" sldId="2147483743"/>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3378511597" sldId="2147483744"/>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2535613620" sldId="2147483745"/>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325598767" sldId="2147483746"/>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3505323937" sldId="2147483747"/>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2671882186" sldId="2147483748"/>
          </pc:sldLayoutMkLst>
        </pc:sldLayoutChg>
        <pc:sldLayoutChg chg="add mod replId">
          <pc:chgData name="Jesse Giovanni Lopez" userId="S::90424002@thedps.org::c8b34d53-b8b3-44f6-b564-7f144e8bf31f" providerId="AD" clId="Web-{9A9994D0-7DF1-4FFA-9086-8A9E7B88C8CD}" dt="2022-05-23T14:48:11.043" v="3"/>
          <pc:sldLayoutMkLst>
            <pc:docMk/>
            <pc:sldMasterMk cId="712245509" sldId="2147483738"/>
            <pc:sldLayoutMk cId="3132159377" sldId="2147483749"/>
          </pc:sldLayoutMkLst>
        </pc:sldLayoutChg>
      </pc:sldMasterChg>
    </pc:docChg>
  </pc:docChgLst>
  <pc:docChgLst>
    <pc:chgData name="Jesse Giovanni Lopez" userId="c8b34d53-b8b3-44f6-b564-7f144e8bf31f" providerId="ADAL" clId="{B3D0AC1A-D5B9-4E30-89ED-CFFA6B355EC4}"/>
    <pc:docChg chg="custSel addSld modSld">
      <pc:chgData name="Jesse Giovanni Lopez" userId="c8b34d53-b8b3-44f6-b564-7f144e8bf31f" providerId="ADAL" clId="{B3D0AC1A-D5B9-4E30-89ED-CFFA6B355EC4}" dt="2022-05-18T14:14:32.701" v="33" actId="1076"/>
      <pc:docMkLst>
        <pc:docMk/>
      </pc:docMkLst>
      <pc:sldChg chg="modSp">
        <pc:chgData name="Jesse Giovanni Lopez" userId="c8b34d53-b8b3-44f6-b564-7f144e8bf31f" providerId="ADAL" clId="{B3D0AC1A-D5B9-4E30-89ED-CFFA6B355EC4}" dt="2022-05-18T14:12:20.213" v="31" actId="1076"/>
        <pc:sldMkLst>
          <pc:docMk/>
          <pc:sldMk cId="296192001" sldId="264"/>
        </pc:sldMkLst>
        <pc:spChg chg="mod">
          <ac:chgData name="Jesse Giovanni Lopez" userId="c8b34d53-b8b3-44f6-b564-7f144e8bf31f" providerId="ADAL" clId="{B3D0AC1A-D5B9-4E30-89ED-CFFA6B355EC4}" dt="2022-05-18T14:12:16.918" v="30" actId="1076"/>
          <ac:spMkLst>
            <pc:docMk/>
            <pc:sldMk cId="296192001" sldId="264"/>
            <ac:spMk id="2" creationId="{3599582B-BCD3-4542-A2C2-DB4E58539A33}"/>
          </ac:spMkLst>
        </pc:spChg>
        <pc:picChg chg="mod">
          <ac:chgData name="Jesse Giovanni Lopez" userId="c8b34d53-b8b3-44f6-b564-7f144e8bf31f" providerId="ADAL" clId="{B3D0AC1A-D5B9-4E30-89ED-CFFA6B355EC4}" dt="2022-05-18T14:12:20.213" v="31" actId="1076"/>
          <ac:picMkLst>
            <pc:docMk/>
            <pc:sldMk cId="296192001" sldId="264"/>
            <ac:picMk id="1026" creationId="{E6629F90-5705-4610-B60A-A793B2A5076B}"/>
          </ac:picMkLst>
        </pc:picChg>
      </pc:sldChg>
      <pc:sldChg chg="addSp delSp modSp new add">
        <pc:chgData name="Jesse Giovanni Lopez" userId="c8b34d53-b8b3-44f6-b564-7f144e8bf31f" providerId="ADAL" clId="{B3D0AC1A-D5B9-4E30-89ED-CFFA6B355EC4}" dt="2022-05-18T14:14:32.701" v="33" actId="1076"/>
        <pc:sldMkLst>
          <pc:docMk/>
          <pc:sldMk cId="2364834450" sldId="265"/>
        </pc:sldMkLst>
        <pc:spChg chg="mod">
          <ac:chgData name="Jesse Giovanni Lopez" userId="c8b34d53-b8b3-44f6-b564-7f144e8bf31f" providerId="ADAL" clId="{B3D0AC1A-D5B9-4E30-89ED-CFFA6B355EC4}" dt="2022-05-18T14:12:05.399" v="28" actId="1076"/>
          <ac:spMkLst>
            <pc:docMk/>
            <pc:sldMk cId="2364834450" sldId="265"/>
            <ac:spMk id="2" creationId="{476AE399-B560-406E-9B38-1C0393AB5670}"/>
          </ac:spMkLst>
        </pc:spChg>
        <pc:spChg chg="del">
          <ac:chgData name="Jesse Giovanni Lopez" userId="c8b34d53-b8b3-44f6-b564-7f144e8bf31f" providerId="ADAL" clId="{B3D0AC1A-D5B9-4E30-89ED-CFFA6B355EC4}" dt="2022-05-18T13:44:07.518" v="4" actId="21"/>
          <ac:spMkLst>
            <pc:docMk/>
            <pc:sldMk cId="2364834450" sldId="265"/>
            <ac:spMk id="3" creationId="{358863BB-CB6B-4CFE-8D88-4DC837168A8D}"/>
          </ac:spMkLst>
        </pc:spChg>
        <pc:picChg chg="add mod">
          <ac:chgData name="Jesse Giovanni Lopez" userId="c8b34d53-b8b3-44f6-b564-7f144e8bf31f" providerId="ADAL" clId="{B3D0AC1A-D5B9-4E30-89ED-CFFA6B355EC4}" dt="2022-05-18T14:14:32.701" v="33" actId="1076"/>
          <ac:picMkLst>
            <pc:docMk/>
            <pc:sldMk cId="2364834450" sldId="265"/>
            <ac:picMk id="5" creationId="{40288B3D-BA8F-4B3B-B8D3-DB3B2227E0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1D436-9D1A-41FC-AFD6-BD168845003C}"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FBA7-31A4-4A5B-8E5A-731DA8015F4B}" type="slidenum">
              <a:rPr lang="en-US" smtClean="0"/>
              <a:t>‹#›</a:t>
            </a:fld>
            <a:endParaRPr lang="en-US"/>
          </a:p>
        </p:txBody>
      </p:sp>
    </p:spTree>
    <p:extLst>
      <p:ext uri="{BB962C8B-B14F-4D97-AF65-F5344CB8AC3E}">
        <p14:creationId xmlns:p14="http://schemas.microsoft.com/office/powerpoint/2010/main" val="399075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A92BFBA7-31A4-4A5B-8E5A-731DA8015F4B}" type="slidenum">
              <a:rPr lang="en-US" smtClean="0"/>
              <a:t>1</a:t>
            </a:fld>
            <a:endParaRPr lang="en-US"/>
          </a:p>
        </p:txBody>
      </p:sp>
    </p:spTree>
    <p:extLst>
      <p:ext uri="{BB962C8B-B14F-4D97-AF65-F5344CB8AC3E}">
        <p14:creationId xmlns:p14="http://schemas.microsoft.com/office/powerpoint/2010/main" val="318484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2BFBA7-31A4-4A5B-8E5A-731DA8015F4B}" type="slidenum">
              <a:rPr lang="en-US" smtClean="0"/>
              <a:t>4</a:t>
            </a:fld>
            <a:endParaRPr lang="en-US"/>
          </a:p>
        </p:txBody>
      </p:sp>
    </p:spTree>
    <p:extLst>
      <p:ext uri="{BB962C8B-B14F-4D97-AF65-F5344CB8AC3E}">
        <p14:creationId xmlns:p14="http://schemas.microsoft.com/office/powerpoint/2010/main" val="163153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53306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718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3215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255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0782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9405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3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785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3561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559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053239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122455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lineplus.gov/spanish/ency/patientinstructions/000899.htm" TargetMode="External"/><Relationship Id="rId2" Type="http://schemas.openxmlformats.org/officeDocument/2006/relationships/hyperlink" Target="https://www.mayoclinic.org/healthy-lifestyle/consumer-health/in-depth/medical-marijuana/art-2013785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025D98-98B8-2F21-78E3-99CDEB7B7A71}"/>
              </a:ext>
            </a:extLst>
          </p:cNvPr>
          <p:cNvPicPr>
            <a:picLocks noChangeAspect="1"/>
          </p:cNvPicPr>
          <p:nvPr/>
        </p:nvPicPr>
        <p:blipFill rotWithShape="1">
          <a:blip r:embed="rId3">
            <a:duotone>
              <a:schemeClr val="accent1">
                <a:shade val="45000"/>
                <a:satMod val="135000"/>
              </a:schemeClr>
              <a:prstClr val="white"/>
            </a:duotone>
            <a:alphaModFix amt="25000"/>
          </a:blip>
          <a:srcRect t="5146" b="10585"/>
          <a:stretch/>
        </p:blipFill>
        <p:spPr>
          <a:xfrm>
            <a:off x="-54591" y="10"/>
            <a:ext cx="12274727" cy="6857990"/>
          </a:xfrm>
          <a:prstGeom prst="rect">
            <a:avLst/>
          </a:prstGeom>
        </p:spPr>
      </p:pic>
      <p:sp>
        <p:nvSpPr>
          <p:cNvPr id="2" name="Title 1">
            <a:extLst>
              <a:ext uri="{FF2B5EF4-FFF2-40B4-BE49-F238E27FC236}">
                <a16:creationId xmlns:a16="http://schemas.microsoft.com/office/drawing/2014/main" id="{EA043CB0-5F4F-4CED-9B76-B501D824850F}"/>
              </a:ext>
            </a:extLst>
          </p:cNvPr>
          <p:cNvSpPr>
            <a:spLocks noGrp="1"/>
          </p:cNvSpPr>
          <p:nvPr>
            <p:ph type="ctrTitle"/>
          </p:nvPr>
        </p:nvSpPr>
        <p:spPr>
          <a:xfrm>
            <a:off x="2095639" y="873456"/>
            <a:ext cx="8057013" cy="1798427"/>
          </a:xfrm>
        </p:spPr>
        <p:txBody>
          <a:bodyPr>
            <a:normAutofit/>
          </a:bodyPr>
          <a:lstStyle/>
          <a:p>
            <a:pPr algn="ctr"/>
            <a:r>
              <a:rPr lang="es-MX" sz="6600">
                <a:latin typeface="+mn-lt"/>
              </a:rPr>
              <a:t>MEDICAL MARIJUANA</a:t>
            </a:r>
            <a:br>
              <a:rPr lang="es-MX" sz="6600">
                <a:latin typeface="+mn-lt"/>
              </a:rPr>
            </a:br>
            <a:r>
              <a:rPr lang="es-MX" sz="6600">
                <a:latin typeface="+mn-lt"/>
                <a:cs typeface="Calibri Light"/>
              </a:rPr>
              <a:t>Antiemetic</a:t>
            </a:r>
            <a:endParaRPr lang="en-US" sz="6600">
              <a:latin typeface="+mn-lt"/>
              <a:cs typeface="Calibri Light"/>
            </a:endParaRPr>
          </a:p>
        </p:txBody>
      </p:sp>
      <p:sp>
        <p:nvSpPr>
          <p:cNvPr id="3" name="Subtitle 2">
            <a:extLst>
              <a:ext uri="{FF2B5EF4-FFF2-40B4-BE49-F238E27FC236}">
                <a16:creationId xmlns:a16="http://schemas.microsoft.com/office/drawing/2014/main" id="{5B03D3AE-B1D9-4F1F-80D1-65F4C5C29AE6}"/>
              </a:ext>
            </a:extLst>
          </p:cNvPr>
          <p:cNvSpPr>
            <a:spLocks noGrp="1"/>
          </p:cNvSpPr>
          <p:nvPr>
            <p:ph type="subTitle" idx="1"/>
          </p:nvPr>
        </p:nvSpPr>
        <p:spPr>
          <a:xfrm>
            <a:off x="2378417" y="4695705"/>
            <a:ext cx="7379731" cy="1798427"/>
          </a:xfrm>
        </p:spPr>
        <p:txBody>
          <a:bodyPr>
            <a:normAutofit/>
          </a:bodyPr>
          <a:lstStyle/>
          <a:p>
            <a:r>
              <a:rPr lang="es-MX" err="1"/>
              <a:t>By</a:t>
            </a:r>
            <a:r>
              <a:rPr lang="es-MX"/>
              <a:t>: Jesse Lopez</a:t>
            </a:r>
          </a:p>
          <a:p>
            <a:r>
              <a:rPr lang="es-MX"/>
              <a:t>Western International </a:t>
            </a:r>
            <a:r>
              <a:rPr lang="es-MX" err="1"/>
              <a:t>high</a:t>
            </a:r>
            <a:r>
              <a:rPr lang="es-MX"/>
              <a:t> </a:t>
            </a:r>
            <a:r>
              <a:rPr lang="es-MX" err="1"/>
              <a:t>school</a:t>
            </a:r>
            <a:endParaRPr lang="es-MX"/>
          </a:p>
          <a:p>
            <a:r>
              <a:rPr lang="es-MX"/>
              <a:t>2021-2022</a:t>
            </a:r>
            <a:endParaRPr lang="en-US"/>
          </a:p>
        </p:txBody>
      </p:sp>
    </p:spTree>
    <p:extLst>
      <p:ext uri="{BB962C8B-B14F-4D97-AF65-F5344CB8AC3E}">
        <p14:creationId xmlns:p14="http://schemas.microsoft.com/office/powerpoint/2010/main" val="563237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E66253-2048-42D0-A047-72113B230584}"/>
              </a:ext>
            </a:extLst>
          </p:cNvPr>
          <p:cNvSpPr txBox="1"/>
          <p:nvPr/>
        </p:nvSpPr>
        <p:spPr>
          <a:xfrm>
            <a:off x="5351394" y="409431"/>
            <a:ext cx="1823129" cy="707886"/>
          </a:xfrm>
          <a:prstGeom prst="rect">
            <a:avLst/>
          </a:prstGeom>
          <a:noFill/>
        </p:spPr>
        <p:txBody>
          <a:bodyPr wrap="square" rtlCol="0">
            <a:spAutoFit/>
          </a:bodyPr>
          <a:lstStyle/>
          <a:p>
            <a:r>
              <a:rPr lang="en-US" sz="4000" dirty="0"/>
              <a:t>Credit</a:t>
            </a:r>
          </a:p>
        </p:txBody>
      </p:sp>
      <p:sp>
        <p:nvSpPr>
          <p:cNvPr id="5" name="TextBox 4">
            <a:extLst>
              <a:ext uri="{FF2B5EF4-FFF2-40B4-BE49-F238E27FC236}">
                <a16:creationId xmlns:a16="http://schemas.microsoft.com/office/drawing/2014/main" id="{8A6CC141-E7A5-4E19-854E-28D03932D04A}"/>
              </a:ext>
            </a:extLst>
          </p:cNvPr>
          <p:cNvSpPr txBox="1"/>
          <p:nvPr/>
        </p:nvSpPr>
        <p:spPr>
          <a:xfrm>
            <a:off x="682388" y="1526748"/>
            <a:ext cx="8516203" cy="1938992"/>
          </a:xfrm>
          <a:prstGeom prst="rect">
            <a:avLst/>
          </a:prstGeom>
          <a:noFill/>
        </p:spPr>
        <p:txBody>
          <a:bodyPr wrap="square" rtlCol="0">
            <a:spAutoFit/>
          </a:bodyPr>
          <a:lstStyle/>
          <a:p>
            <a:pPr marL="285750" indent="-285750">
              <a:buFont typeface="Arial" panose="020B0604020202020204" pitchFamily="34" charset="0"/>
              <a:buChar char="•"/>
            </a:pPr>
            <a:r>
              <a:rPr lang="en-US" sz="2000">
                <a:hlinkClick r:id="rId2"/>
              </a:rPr>
              <a:t>Medical marijuana - Mayo Clinic</a:t>
            </a:r>
            <a:endParaRPr lang="en-US" sz="2000"/>
          </a:p>
          <a:p>
            <a:pPr marL="285750" indent="-285750">
              <a:buFont typeface="Arial" panose="020B0604020202020204" pitchFamily="34" charset="0"/>
              <a:buChar char="•"/>
            </a:pPr>
            <a:r>
              <a:rPr lang="en-US" sz="2000" b="1"/>
              <a:t>https://essencevegas.com/es/blog-es/como-se-descubrio-la-marihuana-una-historia-completa-de-la-marihuana/#:~:text=En%20el%20siglo%20XIX%2C%20cuando,los%20pacientes%20en%20la%20India.</a:t>
            </a:r>
          </a:p>
          <a:p>
            <a:pPr marL="285750" indent="-285750">
              <a:buFont typeface="Arial" panose="020B0604020202020204" pitchFamily="34" charset="0"/>
              <a:buChar char="•"/>
            </a:pPr>
            <a:r>
              <a:rPr lang="en-US" sz="2000">
                <a:solidFill>
                  <a:srgbClr val="0070C0"/>
                </a:solidFill>
                <a:hlinkClick r:id="rId3"/>
              </a:rPr>
              <a:t>https://medlineplus.gov/spanish/ency/patientinstructions/000899.htm</a:t>
            </a:r>
            <a:endParaRPr lang="en-US" sz="2000">
              <a:solidFill>
                <a:srgbClr val="0070C0"/>
              </a:solidFill>
            </a:endParaRPr>
          </a:p>
        </p:txBody>
      </p:sp>
    </p:spTree>
    <p:extLst>
      <p:ext uri="{BB962C8B-B14F-4D97-AF65-F5344CB8AC3E}">
        <p14:creationId xmlns:p14="http://schemas.microsoft.com/office/powerpoint/2010/main" val="165600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7111-EB63-413A-BFBF-654835654B5D}"/>
              </a:ext>
            </a:extLst>
          </p:cNvPr>
          <p:cNvSpPr>
            <a:spLocks noGrp="1"/>
          </p:cNvSpPr>
          <p:nvPr>
            <p:ph type="ctrTitle"/>
          </p:nvPr>
        </p:nvSpPr>
        <p:spPr>
          <a:xfrm>
            <a:off x="1919012" y="-150656"/>
            <a:ext cx="8986580" cy="1291261"/>
          </a:xfrm>
        </p:spPr>
        <p:txBody>
          <a:bodyPr/>
          <a:lstStyle/>
          <a:p>
            <a:pPr algn="ctr"/>
            <a:r>
              <a:rPr lang="en-US" sz="6600">
                <a:latin typeface="Abadi"/>
              </a:rPr>
              <a:t>History of the drug</a:t>
            </a:r>
          </a:p>
        </p:txBody>
      </p:sp>
      <p:sp>
        <p:nvSpPr>
          <p:cNvPr id="3" name="Subtitle 2">
            <a:extLst>
              <a:ext uri="{FF2B5EF4-FFF2-40B4-BE49-F238E27FC236}">
                <a16:creationId xmlns:a16="http://schemas.microsoft.com/office/drawing/2014/main" id="{C6BEF190-71E6-4827-B834-B751BD3D56EF}"/>
              </a:ext>
            </a:extLst>
          </p:cNvPr>
          <p:cNvSpPr>
            <a:spLocks noGrp="1"/>
          </p:cNvSpPr>
          <p:nvPr>
            <p:ph type="subTitle" idx="1"/>
          </p:nvPr>
        </p:nvSpPr>
        <p:spPr>
          <a:xfrm>
            <a:off x="483767" y="1610601"/>
            <a:ext cx="6874565" cy="3163807"/>
          </a:xfrm>
        </p:spPr>
        <p:txBody>
          <a:bodyPr vert="horz" lIns="91440" tIns="45720" rIns="91440" bIns="45720" rtlCol="0" anchor="t">
            <a:normAutofit/>
          </a:bodyPr>
          <a:lstStyle/>
          <a:p>
            <a:pPr marL="285750" indent="-285750">
              <a:buFont typeface="Arial" panose="020B0604020202020204" pitchFamily="34" charset="0"/>
              <a:buChar char="•"/>
            </a:pPr>
            <a:r>
              <a:rPr lang="en-US" sz="2400">
                <a:latin typeface="Abadi"/>
              </a:rPr>
              <a:t>Irish physician William O'Shaughnessy reintroduced cannabis to British medicine after noting its benefits to patients in India in 1830.</a:t>
            </a:r>
          </a:p>
          <a:p>
            <a:pPr marL="285750" indent="-285750">
              <a:buFont typeface="Arial" panose="020B0604020202020204" pitchFamily="34" charset="0"/>
              <a:buChar char="•"/>
            </a:pPr>
            <a:r>
              <a:rPr lang="en-US" sz="2400">
                <a:latin typeface="Abadi"/>
              </a:rPr>
              <a:t>In the 1840s and 1850s, medical marijuana was introduced to treat headaches, increase appetite, and ease sleep.</a:t>
            </a:r>
          </a:p>
          <a:p>
            <a:pPr marL="285750" indent="-285750">
              <a:buFont typeface="Arial" panose="020B0604020202020204" pitchFamily="34" charset="0"/>
              <a:buChar char="•"/>
            </a:pPr>
            <a:r>
              <a:rPr lang="en-US" sz="2400">
                <a:latin typeface="Abadi"/>
              </a:rPr>
              <a:t>This drug is approved for medical use in 2013</a:t>
            </a:r>
          </a:p>
        </p:txBody>
      </p:sp>
      <p:pic>
        <p:nvPicPr>
          <p:cNvPr id="1026" name="Picture 2" descr="William O'Shaughnessy">
            <a:extLst>
              <a:ext uri="{FF2B5EF4-FFF2-40B4-BE49-F238E27FC236}">
                <a16:creationId xmlns:a16="http://schemas.microsoft.com/office/drawing/2014/main" id="{440C67C3-2072-4B8F-A0F4-97C587D8C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482" y="1265545"/>
            <a:ext cx="3945493" cy="528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E11E-4A04-41E5-8439-2B18E604E738}"/>
              </a:ext>
            </a:extLst>
          </p:cNvPr>
          <p:cNvSpPr>
            <a:spLocks noGrp="1"/>
          </p:cNvSpPr>
          <p:nvPr>
            <p:ph type="ctrTitle"/>
          </p:nvPr>
        </p:nvSpPr>
        <p:spPr>
          <a:xfrm>
            <a:off x="2192182" y="93348"/>
            <a:ext cx="8986580" cy="957864"/>
          </a:xfrm>
        </p:spPr>
        <p:txBody>
          <a:bodyPr>
            <a:normAutofit/>
          </a:bodyPr>
          <a:lstStyle/>
          <a:p>
            <a:r>
              <a:rPr lang="en-US" sz="4400">
                <a:latin typeface="Abadi" panose="020B0604020104020204" pitchFamily="34" charset="0"/>
              </a:rPr>
              <a:t>What does this drug treat? </a:t>
            </a:r>
          </a:p>
        </p:txBody>
      </p:sp>
      <p:sp>
        <p:nvSpPr>
          <p:cNvPr id="3" name="Subtitle 2">
            <a:extLst>
              <a:ext uri="{FF2B5EF4-FFF2-40B4-BE49-F238E27FC236}">
                <a16:creationId xmlns:a16="http://schemas.microsoft.com/office/drawing/2014/main" id="{8360F505-5D68-48FA-839B-980A271B384B}"/>
              </a:ext>
            </a:extLst>
          </p:cNvPr>
          <p:cNvSpPr>
            <a:spLocks noGrp="1"/>
          </p:cNvSpPr>
          <p:nvPr>
            <p:ph type="subTitle" idx="1"/>
          </p:nvPr>
        </p:nvSpPr>
        <p:spPr>
          <a:xfrm>
            <a:off x="324853" y="1203157"/>
            <a:ext cx="4985084" cy="4700337"/>
          </a:xfrm>
        </p:spPr>
        <p:txBody>
          <a:bodyPr vert="horz" lIns="91440" tIns="45720" rIns="91440" bIns="45720" rtlCol="0" anchor="t">
            <a:normAutofit/>
          </a:bodyPr>
          <a:lstStyle/>
          <a:p>
            <a:pPr marL="285750" indent="-285750">
              <a:buFont typeface="Arial" panose="020B0604020202020204" pitchFamily="34" charset="0"/>
              <a:buChar char="•"/>
            </a:pPr>
            <a:r>
              <a:rPr lang="en-US" sz="2400">
                <a:latin typeface="Abadi"/>
              </a:rPr>
              <a:t>Ease the pain</a:t>
            </a:r>
          </a:p>
          <a:p>
            <a:pPr marL="285750" indent="-285750">
              <a:buFont typeface="Arial" panose="020B0604020202020204" pitchFamily="34" charset="0"/>
              <a:buChar char="•"/>
            </a:pPr>
            <a:r>
              <a:rPr lang="en-US" sz="2400">
                <a:latin typeface="Abadi"/>
              </a:rPr>
              <a:t>Control nausea and vomiting</a:t>
            </a:r>
          </a:p>
          <a:p>
            <a:pPr marL="285750" indent="-285750">
              <a:buFont typeface="Arial" panose="020B0604020202020204" pitchFamily="34" charset="0"/>
              <a:buChar char="•"/>
            </a:pPr>
            <a:r>
              <a:rPr lang="en-US" sz="2400">
                <a:latin typeface="Abadi"/>
              </a:rPr>
              <a:t>Make a person feel like eating</a:t>
            </a:r>
          </a:p>
          <a:p>
            <a:pPr marL="285750" indent="-285750">
              <a:buFont typeface="Arial" panose="020B0604020202020204" pitchFamily="34" charset="0"/>
              <a:buChar char="•"/>
            </a:pPr>
            <a:r>
              <a:rPr lang="en-US" sz="2400">
                <a:latin typeface="Abadi"/>
              </a:rPr>
              <a:t>Multiple sclerosis</a:t>
            </a:r>
          </a:p>
          <a:p>
            <a:pPr marL="285750" indent="-285750">
              <a:buFont typeface="Arial" panose="020B0604020202020204" pitchFamily="34" charset="0"/>
              <a:buChar char="•"/>
            </a:pPr>
            <a:r>
              <a:rPr lang="en-US" sz="2400">
                <a:latin typeface="Abadi"/>
              </a:rPr>
              <a:t>Crohn's disease</a:t>
            </a:r>
          </a:p>
          <a:p>
            <a:pPr marL="285750" indent="-285750">
              <a:buFont typeface="Arial" panose="020B0604020202020204" pitchFamily="34" charset="0"/>
              <a:buChar char="•"/>
            </a:pPr>
            <a:r>
              <a:rPr lang="en-US" sz="2400">
                <a:latin typeface="Abadi"/>
              </a:rPr>
              <a:t>inflammatory bowel disease</a:t>
            </a:r>
          </a:p>
          <a:p>
            <a:pPr marL="285750" indent="-285750">
              <a:buFont typeface="Arial" panose="020B0604020202020204" pitchFamily="34" charset="0"/>
              <a:buChar char="•"/>
            </a:pPr>
            <a:r>
              <a:rPr lang="en-US" sz="2400">
                <a:latin typeface="Abadi"/>
              </a:rPr>
              <a:t>Epilepsy</a:t>
            </a:r>
          </a:p>
          <a:p>
            <a:pPr marL="285750" indent="-285750">
              <a:buFont typeface="Arial" panose="020B0604020202020204" pitchFamily="34" charset="0"/>
              <a:buChar char="•"/>
            </a:pPr>
            <a:r>
              <a:rPr lang="en-US" sz="2400">
                <a:latin typeface="Abadi"/>
              </a:rPr>
              <a:t>Cancer</a:t>
            </a:r>
          </a:p>
          <a:p>
            <a:pPr marL="285750" indent="-285750">
              <a:buFont typeface="Arial" panose="020B0604020202020204" pitchFamily="34" charset="0"/>
              <a:buChar char="•"/>
            </a:pPr>
            <a:r>
              <a:rPr lang="en-US" sz="2400">
                <a:latin typeface="Abadi"/>
              </a:rPr>
              <a:t>HIV/AIDS</a:t>
            </a:r>
          </a:p>
        </p:txBody>
      </p:sp>
      <p:pic>
        <p:nvPicPr>
          <p:cNvPr id="2050" name="Picture 2" descr="11 tipos de dolores de cabeza: Causas y tratamiento">
            <a:extLst>
              <a:ext uri="{FF2B5EF4-FFF2-40B4-BE49-F238E27FC236}">
                <a16:creationId xmlns:a16="http://schemas.microsoft.com/office/drawing/2014/main" id="{5C4CC29A-ED3D-42E2-890F-7CC4F88DA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856" y="3547727"/>
            <a:ext cx="3368842" cy="2735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3 Common Epilepsy Myths, Debunked – Cleveland Clinic">
            <a:extLst>
              <a:ext uri="{FF2B5EF4-FFF2-40B4-BE49-F238E27FC236}">
                <a16:creationId xmlns:a16="http://schemas.microsoft.com/office/drawing/2014/main" id="{2FB604C8-60FB-4A02-9E7D-7EC954E8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131" y="1717546"/>
            <a:ext cx="3308801" cy="217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4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8655-06BD-46FB-937E-5DE473900985}"/>
              </a:ext>
            </a:extLst>
          </p:cNvPr>
          <p:cNvSpPr>
            <a:spLocks noGrp="1"/>
          </p:cNvSpPr>
          <p:nvPr>
            <p:ph type="ctrTitle"/>
          </p:nvPr>
        </p:nvSpPr>
        <p:spPr>
          <a:xfrm>
            <a:off x="632259" y="238504"/>
            <a:ext cx="4205568" cy="1239329"/>
          </a:xfrm>
        </p:spPr>
        <p:txBody>
          <a:bodyPr>
            <a:normAutofit/>
          </a:bodyPr>
          <a:lstStyle/>
          <a:p>
            <a:r>
              <a:rPr lang="en-US" sz="4000" err="1">
                <a:solidFill>
                  <a:schemeClr val="tx1"/>
                </a:solidFill>
                <a:latin typeface="Abadi"/>
              </a:rPr>
              <a:t>Cureness</a:t>
            </a:r>
            <a:r>
              <a:rPr lang="en-US" sz="4000">
                <a:solidFill>
                  <a:schemeClr val="tx1"/>
                </a:solidFill>
                <a:latin typeface="Abadi"/>
              </a:rPr>
              <a:t> of Disease</a:t>
            </a:r>
          </a:p>
        </p:txBody>
      </p:sp>
      <p:sp>
        <p:nvSpPr>
          <p:cNvPr id="3" name="Subtitle 2">
            <a:extLst>
              <a:ext uri="{FF2B5EF4-FFF2-40B4-BE49-F238E27FC236}">
                <a16:creationId xmlns:a16="http://schemas.microsoft.com/office/drawing/2014/main" id="{C28C3730-F8D9-488F-92CD-C052A83C293A}"/>
              </a:ext>
            </a:extLst>
          </p:cNvPr>
          <p:cNvSpPr>
            <a:spLocks noGrp="1"/>
          </p:cNvSpPr>
          <p:nvPr>
            <p:ph type="subTitle" idx="1"/>
          </p:nvPr>
        </p:nvSpPr>
        <p:spPr>
          <a:xfrm>
            <a:off x="408720" y="1791480"/>
            <a:ext cx="4141559" cy="1645920"/>
          </a:xfrm>
        </p:spPr>
        <p:txBody>
          <a:bodyPr vert="horz" lIns="91440" tIns="45720" rIns="91440" bIns="45720" rtlCol="0" anchor="t">
            <a:noAutofit/>
          </a:bodyPr>
          <a:lstStyle/>
          <a:p>
            <a:pPr marL="285750" indent="-285750">
              <a:buFont typeface="Arial" panose="020B0604020202020204" pitchFamily="34" charset="0"/>
              <a:buChar char="•"/>
            </a:pPr>
            <a:r>
              <a:rPr lang="en-US" sz="2000">
                <a:solidFill>
                  <a:schemeClr val="tx1"/>
                </a:solidFill>
                <a:latin typeface="Abadi"/>
              </a:rPr>
              <a:t>On an aesthetic level, they help maintain the appearance of healthy and toned skin.</a:t>
            </a:r>
          </a:p>
          <a:p>
            <a:pPr marL="285750" indent="-285750">
              <a:buFont typeface="Arial" panose="020B0604020202020204" pitchFamily="34" charset="0"/>
              <a:buChar char="•"/>
            </a:pPr>
            <a:r>
              <a:rPr lang="en-US" sz="2000">
                <a:solidFill>
                  <a:schemeClr val="tx1"/>
                </a:solidFill>
                <a:latin typeface="Abadi"/>
              </a:rPr>
              <a:t>It is also used to treat skin problems with an inflammatory process and an autoimmune component, such as dermatitis, eczema, psoriasis and rosacea.</a:t>
            </a:r>
          </a:p>
          <a:p>
            <a:pPr marL="285750" indent="-285750">
              <a:buFont typeface="Arial" panose="020B0604020202020204" pitchFamily="34" charset="0"/>
              <a:buChar char="•"/>
            </a:pPr>
            <a:r>
              <a:rPr lang="en-US" sz="2000">
                <a:solidFill>
                  <a:schemeClr val="tx1"/>
                </a:solidFill>
                <a:latin typeface="Abadi"/>
              </a:rPr>
              <a:t>It is also used for </a:t>
            </a:r>
            <a:r>
              <a:rPr lang="en-US" sz="2000" err="1">
                <a:solidFill>
                  <a:schemeClr val="tx1"/>
                </a:solidFill>
                <a:latin typeface="Abadi"/>
              </a:rPr>
              <a:t>decontracting</a:t>
            </a:r>
            <a:r>
              <a:rPr lang="en-US" sz="2000">
                <a:solidFill>
                  <a:schemeClr val="tx1"/>
                </a:solidFill>
                <a:latin typeface="Abadi"/>
              </a:rPr>
              <a:t> and relaxing massages, helping to maintain function and flexibility, relieving discomfort.</a:t>
            </a:r>
          </a:p>
        </p:txBody>
      </p:sp>
      <p:pic>
        <p:nvPicPr>
          <p:cNvPr id="4098" name="Picture 2" descr="Crema de Cannabis: El Analgésico que Estabas Esperando | El Planteo">
            <a:extLst>
              <a:ext uri="{FF2B5EF4-FFF2-40B4-BE49-F238E27FC236}">
                <a16:creationId xmlns:a16="http://schemas.microsoft.com/office/drawing/2014/main" id="{C11E76A0-46C8-42FF-8331-2907C7426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70" r="2710" b="-1"/>
          <a:stretch/>
        </p:blipFill>
        <p:spPr bwMode="auto">
          <a:xfrm>
            <a:off x="6096000" y="629265"/>
            <a:ext cx="5452536" cy="558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779C-6E94-489B-A23F-EADFB4F49167}"/>
              </a:ext>
            </a:extLst>
          </p:cNvPr>
          <p:cNvSpPr>
            <a:spLocks noGrp="1"/>
          </p:cNvSpPr>
          <p:nvPr>
            <p:ph type="title"/>
          </p:nvPr>
        </p:nvSpPr>
        <p:spPr>
          <a:xfrm>
            <a:off x="8146385" y="110961"/>
            <a:ext cx="3397657" cy="1172618"/>
          </a:xfrm>
        </p:spPr>
        <p:txBody>
          <a:bodyPr>
            <a:normAutofit fontScale="90000"/>
          </a:bodyPr>
          <a:lstStyle/>
          <a:p>
            <a:r>
              <a:rPr lang="en-US" sz="3600">
                <a:solidFill>
                  <a:schemeClr val="tx1"/>
                </a:solidFill>
                <a:latin typeface="Abadi"/>
              </a:rPr>
              <a:t>Chemical Formula and Structure</a:t>
            </a:r>
          </a:p>
        </p:txBody>
      </p:sp>
      <p:sp>
        <p:nvSpPr>
          <p:cNvPr id="3" name="Subtitle 2">
            <a:extLst>
              <a:ext uri="{FF2B5EF4-FFF2-40B4-BE49-F238E27FC236}">
                <a16:creationId xmlns:a16="http://schemas.microsoft.com/office/drawing/2014/main" id="{B8FF297E-B210-4553-AEE0-00A4D80A01B5}"/>
              </a:ext>
            </a:extLst>
          </p:cNvPr>
          <p:cNvSpPr>
            <a:spLocks noGrp="1"/>
          </p:cNvSpPr>
          <p:nvPr>
            <p:ph idx="1"/>
          </p:nvPr>
        </p:nvSpPr>
        <p:spPr>
          <a:xfrm>
            <a:off x="7533736" y="1912189"/>
            <a:ext cx="4543246" cy="4572000"/>
          </a:xfrm>
        </p:spPr>
        <p:txBody>
          <a:bodyPr vert="horz" lIns="91440" tIns="45720" rIns="91440" bIns="45720" rtlCol="0" anchor="t">
            <a:normAutofit/>
          </a:bodyPr>
          <a:lstStyle/>
          <a:p>
            <a:pPr marL="285750" indent="-285750">
              <a:buFont typeface="Arial" panose="020B0604020202020204" pitchFamily="34" charset="0"/>
              <a:buChar char="•"/>
            </a:pPr>
            <a:r>
              <a:rPr lang="en-US" sz="2400" b="0" i="0">
                <a:solidFill>
                  <a:schemeClr val="tx1"/>
                </a:solidFill>
                <a:effectLst/>
                <a:latin typeface="Trivia Sans"/>
              </a:rPr>
              <a:t>The fully systematic name for this THC isomer is (−)-(6a</a:t>
            </a:r>
            <a:r>
              <a:rPr lang="en-US" sz="2400" b="0" i="1">
                <a:solidFill>
                  <a:schemeClr val="tx1"/>
                </a:solidFill>
                <a:effectLst/>
                <a:latin typeface="Trivia Sans"/>
              </a:rPr>
              <a:t>R</a:t>
            </a:r>
            <a:r>
              <a:rPr lang="en-US" sz="2400" b="0" i="0">
                <a:solidFill>
                  <a:schemeClr val="tx1"/>
                </a:solidFill>
                <a:effectLst/>
                <a:latin typeface="Trivia Sans"/>
              </a:rPr>
              <a:t>,10a</a:t>
            </a:r>
            <a:r>
              <a:rPr lang="en-US" sz="2400" b="0" i="1">
                <a:solidFill>
                  <a:schemeClr val="tx1"/>
                </a:solidFill>
                <a:effectLst/>
                <a:latin typeface="Trivia Sans"/>
              </a:rPr>
              <a:t>R</a:t>
            </a:r>
            <a:r>
              <a:rPr lang="en-US" sz="2400" b="0" i="0">
                <a:solidFill>
                  <a:schemeClr val="tx1"/>
                </a:solidFill>
                <a:effectLst/>
                <a:latin typeface="Trivia Sans"/>
              </a:rPr>
              <a:t>)-6,6,9-trimethyl-3-pentyl- 6a,7,8,10a-tetrahydro-6</a:t>
            </a:r>
            <a:r>
              <a:rPr lang="en-US" sz="2400" b="0" i="1">
                <a:solidFill>
                  <a:schemeClr val="tx1"/>
                </a:solidFill>
                <a:effectLst/>
                <a:latin typeface="Trivia Sans"/>
              </a:rPr>
              <a:t>H</a:t>
            </a:r>
            <a:r>
              <a:rPr lang="en-US" sz="2400" b="0" i="0">
                <a:solidFill>
                  <a:schemeClr val="tx1"/>
                </a:solidFill>
                <a:effectLst/>
                <a:latin typeface="Trivia Sans"/>
              </a:rPr>
              <a:t>-benzo[</a:t>
            </a:r>
            <a:r>
              <a:rPr lang="en-US" sz="2400" b="0" i="1">
                <a:solidFill>
                  <a:schemeClr val="tx1"/>
                </a:solidFill>
                <a:effectLst/>
                <a:latin typeface="Trivia Sans"/>
              </a:rPr>
              <a:t>c</a:t>
            </a:r>
            <a:r>
              <a:rPr lang="en-US" sz="2400" b="0" i="0">
                <a:solidFill>
                  <a:schemeClr val="tx1"/>
                </a:solidFill>
                <a:effectLst/>
                <a:latin typeface="Trivia Sans"/>
              </a:rPr>
              <a:t>]chromen-1-ol. Two related substances, </a:t>
            </a:r>
            <a:r>
              <a:rPr lang="el-GR" sz="2400" b="0" i="0">
                <a:solidFill>
                  <a:schemeClr val="tx1"/>
                </a:solidFill>
                <a:effectLst/>
                <a:latin typeface="Trivia Sans"/>
              </a:rPr>
              <a:t>Δ</a:t>
            </a:r>
            <a:r>
              <a:rPr lang="el-GR" sz="2400" b="0" i="0" baseline="30000">
                <a:solidFill>
                  <a:schemeClr val="tx1"/>
                </a:solidFill>
                <a:effectLst/>
                <a:latin typeface="Trivia Sans"/>
              </a:rPr>
              <a:t>9</a:t>
            </a:r>
            <a:r>
              <a:rPr lang="el-GR" sz="2400" b="0" i="0">
                <a:solidFill>
                  <a:schemeClr val="tx1"/>
                </a:solidFill>
                <a:effectLst/>
                <a:latin typeface="Trivia Sans"/>
              </a:rPr>
              <a:t>- </a:t>
            </a:r>
            <a:r>
              <a:rPr lang="en-US" sz="2400" b="0" i="0">
                <a:solidFill>
                  <a:schemeClr val="tx1"/>
                </a:solidFill>
                <a:effectLst/>
                <a:latin typeface="Trivia Sans"/>
              </a:rPr>
              <a:t>tetrahydrocannabinol-2-oic acid and </a:t>
            </a:r>
            <a:r>
              <a:rPr lang="el-GR" sz="2400" b="0" i="0">
                <a:solidFill>
                  <a:schemeClr val="tx1"/>
                </a:solidFill>
                <a:effectLst/>
                <a:latin typeface="Trivia Sans"/>
              </a:rPr>
              <a:t>Δ</a:t>
            </a:r>
            <a:r>
              <a:rPr lang="el-GR" sz="2400" b="0" i="0" baseline="30000">
                <a:solidFill>
                  <a:schemeClr val="tx1"/>
                </a:solidFill>
                <a:effectLst/>
                <a:latin typeface="Trivia Sans"/>
              </a:rPr>
              <a:t>9</a:t>
            </a:r>
            <a:r>
              <a:rPr lang="el-GR" sz="2400" b="0" i="0">
                <a:solidFill>
                  <a:schemeClr val="tx1"/>
                </a:solidFill>
                <a:effectLst/>
                <a:latin typeface="Trivia Sans"/>
              </a:rPr>
              <a:t>-</a:t>
            </a:r>
            <a:r>
              <a:rPr lang="en-US" sz="2400" b="0" i="0">
                <a:solidFill>
                  <a:schemeClr val="tx1"/>
                </a:solidFill>
                <a:effectLst/>
                <a:latin typeface="Trivia Sans"/>
              </a:rPr>
              <a:t>tetrahydrocannabinol-4-oic acid (THCA), are also present in cannabis, sometimes in large amounts.</a:t>
            </a:r>
            <a:endParaRPr lang="en-US" sz="2400">
              <a:solidFill>
                <a:schemeClr val="tx1"/>
              </a:solidFill>
              <a:latin typeface="Abadi" panose="020B0604020104020204" pitchFamily="34" charset="0"/>
            </a:endParaRPr>
          </a:p>
        </p:txBody>
      </p:sp>
      <p:pic>
        <p:nvPicPr>
          <p:cNvPr id="1026" name="Picture 2" descr="THC vs CBD: Uses, Side Effects, and Structure | Lab Manager">
            <a:extLst>
              <a:ext uri="{FF2B5EF4-FFF2-40B4-BE49-F238E27FC236}">
                <a16:creationId xmlns:a16="http://schemas.microsoft.com/office/drawing/2014/main" id="{DFD0C23B-78CF-405A-88DD-E13CCC519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53" t="5397" r="5750" b="12297"/>
          <a:stretch/>
        </p:blipFill>
        <p:spPr bwMode="auto">
          <a:xfrm>
            <a:off x="88552" y="320179"/>
            <a:ext cx="4678529" cy="4040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trahydrocannabinol - Wikipedia">
            <a:extLst>
              <a:ext uri="{FF2B5EF4-FFF2-40B4-BE49-F238E27FC236}">
                <a16:creationId xmlns:a16="http://schemas.microsoft.com/office/drawing/2014/main" id="{1E862D39-017D-4765-AA25-3B6F24B80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628" y="3829828"/>
            <a:ext cx="4377820" cy="317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8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3699AE-3115-459E-B0F2-BFD1DECC442C}"/>
              </a:ext>
            </a:extLst>
          </p:cNvPr>
          <p:cNvSpPr txBox="1">
            <a:spLocks/>
          </p:cNvSpPr>
          <p:nvPr/>
        </p:nvSpPr>
        <p:spPr>
          <a:xfrm>
            <a:off x="8000684" y="413268"/>
            <a:ext cx="3401568" cy="583146"/>
          </a:xfrm>
          <a:prstGeom prst="rect">
            <a:avLst/>
          </a:prstGeom>
        </p:spPr>
        <p:txBody>
          <a:bodyPr vert="horz" lIns="91440" tIns="45720" rIns="91440" bIns="45720" rtlCol="0" anchor="b">
            <a:normAutofit lnSpcReduction="10000"/>
          </a:bodyPr>
          <a:lstStyle>
            <a:lvl1pPr algn="l" defTabSz="914400" rtl="0" eaLnBrk="1" latinLnBrk="0" hangingPunct="1">
              <a:lnSpc>
                <a:spcPct val="100000"/>
              </a:lnSpc>
              <a:spcBef>
                <a:spcPct val="0"/>
              </a:spcBef>
              <a:buNone/>
              <a:defRPr sz="4800" kern="1200" cap="all" spc="300" baseline="0">
                <a:solidFill>
                  <a:schemeClr val="tx1"/>
                </a:solidFill>
                <a:latin typeface="+mj-lt"/>
                <a:ea typeface="+mj-ea"/>
                <a:cs typeface="+mj-cs"/>
              </a:defRPr>
            </a:lvl1pPr>
          </a:lstStyle>
          <a:p>
            <a:pPr>
              <a:lnSpc>
                <a:spcPct val="85000"/>
              </a:lnSpc>
              <a:spcAft>
                <a:spcPts val="600"/>
              </a:spcAft>
            </a:pPr>
            <a:r>
              <a:rPr lang="en-US" sz="4000" spc="-120">
                <a:solidFill>
                  <a:srgbClr val="FFFFFF"/>
                </a:solidFill>
              </a:rPr>
              <a:t>Side Effects</a:t>
            </a:r>
          </a:p>
        </p:txBody>
      </p:sp>
      <p:pic>
        <p:nvPicPr>
          <p:cNvPr id="6148" name="Picture 4" descr="Cannabis (Marijuana) DrugFacts | National Institute on Drug Abuse (NIDA)">
            <a:extLst>
              <a:ext uri="{FF2B5EF4-FFF2-40B4-BE49-F238E27FC236}">
                <a16:creationId xmlns:a16="http://schemas.microsoft.com/office/drawing/2014/main" id="{E70AA6A0-EBB8-4778-B369-6AFA777C1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17" r="11648" b="-3"/>
          <a:stretch/>
        </p:blipFill>
        <p:spPr bwMode="auto">
          <a:xfrm>
            <a:off x="633999" y="640080"/>
            <a:ext cx="627852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0A59E36-8B8F-4028-ACC6-422E9A6D0E12}"/>
              </a:ext>
            </a:extLst>
          </p:cNvPr>
          <p:cNvSpPr>
            <a:spLocks noGrp="1"/>
          </p:cNvSpPr>
          <p:nvPr>
            <p:ph type="subTitle" idx="1"/>
          </p:nvPr>
        </p:nvSpPr>
        <p:spPr>
          <a:xfrm>
            <a:off x="8072570" y="982037"/>
            <a:ext cx="3401568" cy="3358092"/>
          </a:xfrm>
        </p:spPr>
        <p:txBody>
          <a:bodyPr vert="horz" lIns="91440" tIns="45720" rIns="91440" bIns="45720" rtlCol="0" anchor="t">
            <a:noAutofit/>
          </a:bodyPr>
          <a:lstStyle/>
          <a:p>
            <a:pPr marL="342900" indent="-342900">
              <a:buChar char="•"/>
            </a:pPr>
            <a:r>
              <a:rPr lang="en-US" sz="2400">
                <a:solidFill>
                  <a:schemeClr val="tx1">
                    <a:lumMod val="85000"/>
                    <a:lumOff val="15000"/>
                  </a:schemeClr>
                </a:solidFill>
                <a:latin typeface="+mn-lt"/>
              </a:rPr>
              <a:t>Fast or irregular heartbeat</a:t>
            </a:r>
            <a:endParaRPr lang="en-US" sz="2400">
              <a:solidFill>
                <a:schemeClr val="tx1">
                  <a:lumMod val="85000"/>
                  <a:lumOff val="15000"/>
                </a:schemeClr>
              </a:solidFill>
              <a:cs typeface="Calibri Light"/>
            </a:endParaRPr>
          </a:p>
          <a:p>
            <a:pPr marL="342900" indent="-342900">
              <a:buChar char="•"/>
            </a:pPr>
            <a:r>
              <a:rPr lang="en-US" sz="2400">
                <a:solidFill>
                  <a:schemeClr val="tx1">
                    <a:lumMod val="85000"/>
                    <a:lumOff val="15000"/>
                  </a:schemeClr>
                </a:solidFill>
                <a:latin typeface="+mn-lt"/>
              </a:rPr>
              <a:t>Dizziness</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slow reaction times</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Drowsiness</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A strong sense of joy or well-being</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short-term memory loss</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trouble concentrating</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Confusion</a:t>
            </a:r>
            <a:endParaRPr lang="en-US" sz="2400">
              <a:solidFill>
                <a:schemeClr val="tx1">
                  <a:lumMod val="85000"/>
                  <a:lumOff val="15000"/>
                </a:schemeClr>
              </a:solidFill>
              <a:latin typeface="+mn-lt"/>
              <a:cs typeface="Calibri Light" panose="020F0302020204030204"/>
            </a:endParaRPr>
          </a:p>
          <a:p>
            <a:pPr marL="342900" indent="-342900">
              <a:buChar char="•"/>
            </a:pPr>
            <a:r>
              <a:rPr lang="en-US" sz="2400">
                <a:solidFill>
                  <a:schemeClr val="tx1">
                    <a:lumMod val="85000"/>
                    <a:lumOff val="15000"/>
                  </a:schemeClr>
                </a:solidFill>
                <a:latin typeface="+mn-lt"/>
              </a:rPr>
              <a:t>Decrease or increase in anxiety</a:t>
            </a:r>
            <a:endParaRPr lang="en-US" sz="2400">
              <a:solidFill>
                <a:schemeClr val="tx1">
                  <a:lumMod val="85000"/>
                  <a:lumOff val="15000"/>
                </a:schemeClr>
              </a:solidFill>
              <a:latin typeface="+mn-lt"/>
              <a:cs typeface="Calibri Light" panose="020F0302020204030204"/>
            </a:endParaRPr>
          </a:p>
          <a:p>
            <a:pPr marL="285750" indent="-285750">
              <a:buFont typeface="Arial" pitchFamily="34" charset="0"/>
              <a:buChar char=" "/>
            </a:pPr>
            <a:endParaRPr lang="en-US" sz="1500">
              <a:solidFill>
                <a:schemeClr val="tx1">
                  <a:lumMod val="85000"/>
                  <a:lumOff val="15000"/>
                </a:schemeClr>
              </a:solidFill>
              <a:latin typeface="+mn-lt"/>
            </a:endParaRPr>
          </a:p>
        </p:txBody>
      </p:sp>
    </p:spTree>
    <p:extLst>
      <p:ext uri="{BB962C8B-B14F-4D97-AF65-F5344CB8AC3E}">
        <p14:creationId xmlns:p14="http://schemas.microsoft.com/office/powerpoint/2010/main" val="39256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E399-B560-406E-9B38-1C0393AB5670}"/>
              </a:ext>
            </a:extLst>
          </p:cNvPr>
          <p:cNvSpPr>
            <a:spLocks noGrp="1"/>
          </p:cNvSpPr>
          <p:nvPr>
            <p:ph type="ctrTitle"/>
          </p:nvPr>
        </p:nvSpPr>
        <p:spPr>
          <a:xfrm>
            <a:off x="8043816" y="298250"/>
            <a:ext cx="3401568" cy="1172617"/>
          </a:xfrm>
        </p:spPr>
        <p:txBody>
          <a:bodyPr vert="horz" lIns="91440" tIns="45720" rIns="91440" bIns="45720" rtlCol="0" anchor="b">
            <a:normAutofit/>
          </a:bodyPr>
          <a:lstStyle/>
          <a:p>
            <a:pPr>
              <a:lnSpc>
                <a:spcPct val="85000"/>
              </a:lnSpc>
            </a:pPr>
            <a:r>
              <a:rPr lang="en-US" sz="4000">
                <a:solidFill>
                  <a:schemeClr val="tx1"/>
                </a:solidFill>
              </a:rPr>
              <a:t>Lab </a:t>
            </a:r>
            <a:r>
              <a:rPr lang="en-US" sz="4000" err="1">
                <a:solidFill>
                  <a:schemeClr val="tx1"/>
                </a:solidFill>
              </a:rPr>
              <a:t>systhesis</a:t>
            </a:r>
            <a:r>
              <a:rPr lang="en-US" sz="4000">
                <a:solidFill>
                  <a:schemeClr val="tx1"/>
                </a:solidFill>
              </a:rPr>
              <a:t> of </a:t>
            </a:r>
            <a:r>
              <a:rPr lang="en-US" sz="4000" err="1">
                <a:solidFill>
                  <a:schemeClr val="tx1"/>
                </a:solidFill>
              </a:rPr>
              <a:t>cbd</a:t>
            </a:r>
            <a:endParaRPr lang="en-US" sz="4000" err="1">
              <a:solidFill>
                <a:schemeClr val="tx1"/>
              </a:solidFill>
              <a:cs typeface="Calibri Light"/>
            </a:endParaRPr>
          </a:p>
        </p:txBody>
      </p:sp>
      <p:pic>
        <p:nvPicPr>
          <p:cNvPr id="5" name="Picture 4">
            <a:extLst>
              <a:ext uri="{FF2B5EF4-FFF2-40B4-BE49-F238E27FC236}">
                <a16:creationId xmlns:a16="http://schemas.microsoft.com/office/drawing/2014/main" id="{40288B3D-BA8F-4B3B-B8D3-DB3B2227E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02" y="295023"/>
            <a:ext cx="5226613" cy="6378855"/>
          </a:xfrm>
          <a:prstGeom prst="rect">
            <a:avLst/>
          </a:prstGeom>
        </p:spPr>
      </p:pic>
      <p:sp>
        <p:nvSpPr>
          <p:cNvPr id="3" name="TextBox 2">
            <a:extLst>
              <a:ext uri="{FF2B5EF4-FFF2-40B4-BE49-F238E27FC236}">
                <a16:creationId xmlns:a16="http://schemas.microsoft.com/office/drawing/2014/main" id="{3E2A228B-03EC-BF1B-5104-A679F46E486C}"/>
              </a:ext>
            </a:extLst>
          </p:cNvPr>
          <p:cNvSpPr txBox="1"/>
          <p:nvPr/>
        </p:nvSpPr>
        <p:spPr>
          <a:xfrm>
            <a:off x="7770646" y="1715282"/>
            <a:ext cx="4192322" cy="374628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342900" indent="-342900">
              <a:lnSpc>
                <a:spcPct val="85000"/>
              </a:lnSpc>
              <a:spcAft>
                <a:spcPts val="600"/>
              </a:spcAft>
              <a:buFont typeface="Arial"/>
              <a:buChar char="•"/>
            </a:pPr>
            <a:r>
              <a:rPr lang="en-US" sz="2000">
                <a:latin typeface="Abadi"/>
              </a:rPr>
              <a:t>Although a large collection of synthetically prepared cannabinoids has been reported, the synthetic approaches employed have not yet been systematically reviewed for tetrahydrocannabinol. Here we will provide an overview of the most prominent synthetic pathways towards the THC scaffolding.</a:t>
            </a:r>
            <a:endParaRPr lang="en-US" sz="2000">
              <a:latin typeface="Abadi"/>
              <a:cs typeface="Calibri Light"/>
            </a:endParaRPr>
          </a:p>
        </p:txBody>
      </p:sp>
    </p:spTree>
    <p:extLst>
      <p:ext uri="{BB962C8B-B14F-4D97-AF65-F5344CB8AC3E}">
        <p14:creationId xmlns:p14="http://schemas.microsoft.com/office/powerpoint/2010/main" val="236483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8780-BEF2-4837-C9FA-49755CA78815}"/>
              </a:ext>
            </a:extLst>
          </p:cNvPr>
          <p:cNvSpPr>
            <a:spLocks noGrp="1"/>
          </p:cNvSpPr>
          <p:nvPr>
            <p:ph type="title"/>
          </p:nvPr>
        </p:nvSpPr>
        <p:spPr>
          <a:xfrm>
            <a:off x="8173212" y="269495"/>
            <a:ext cx="3401568" cy="1345146"/>
          </a:xfrm>
        </p:spPr>
        <p:txBody>
          <a:bodyPr vert="horz" lIns="91440" tIns="45720" rIns="91440" bIns="45720" rtlCol="0" anchor="b">
            <a:normAutofit/>
          </a:bodyPr>
          <a:lstStyle/>
          <a:p>
            <a:r>
              <a:rPr lang="en-US" sz="4000">
                <a:solidFill>
                  <a:schemeClr val="tx1"/>
                </a:solidFill>
              </a:rPr>
              <a:t>Mechanism of Action</a:t>
            </a:r>
          </a:p>
        </p:txBody>
      </p:sp>
      <p:pic>
        <p:nvPicPr>
          <p:cNvPr id="5" name="Picture 5">
            <a:extLst>
              <a:ext uri="{FF2B5EF4-FFF2-40B4-BE49-F238E27FC236}">
                <a16:creationId xmlns:a16="http://schemas.microsoft.com/office/drawing/2014/main" id="{96510EF0-59AF-6A3A-9D76-EB1F1FC06303}"/>
              </a:ext>
            </a:extLst>
          </p:cNvPr>
          <p:cNvPicPr>
            <a:picLocks noChangeAspect="1"/>
          </p:cNvPicPr>
          <p:nvPr/>
        </p:nvPicPr>
        <p:blipFill rotWithShape="1">
          <a:blip r:embed="rId2"/>
          <a:srcRect r="15173" b="2"/>
          <a:stretch/>
        </p:blipFill>
        <p:spPr>
          <a:xfrm>
            <a:off x="633999" y="640080"/>
            <a:ext cx="6278529" cy="5588101"/>
          </a:xfrm>
          <a:prstGeom prst="rect">
            <a:avLst/>
          </a:prstGeom>
        </p:spPr>
      </p:pic>
      <p:sp>
        <p:nvSpPr>
          <p:cNvPr id="4" name="TextBox 3">
            <a:extLst>
              <a:ext uri="{FF2B5EF4-FFF2-40B4-BE49-F238E27FC236}">
                <a16:creationId xmlns:a16="http://schemas.microsoft.com/office/drawing/2014/main" id="{BFFB2B56-7D30-EC9C-30BA-888934234136}"/>
              </a:ext>
            </a:extLst>
          </p:cNvPr>
          <p:cNvSpPr txBox="1"/>
          <p:nvPr/>
        </p:nvSpPr>
        <p:spPr>
          <a:xfrm>
            <a:off x="7770646" y="1715283"/>
            <a:ext cx="4407982" cy="380378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85000"/>
              </a:lnSpc>
              <a:spcAft>
                <a:spcPts val="600"/>
              </a:spcAft>
              <a:buFont typeface="Arial"/>
              <a:buChar char="•"/>
            </a:pPr>
            <a:r>
              <a:rPr lang="en-US" sz="2000">
                <a:solidFill>
                  <a:schemeClr val="tx1">
                    <a:lumMod val="85000"/>
                    <a:lumOff val="15000"/>
                  </a:schemeClr>
                </a:solidFill>
                <a:latin typeface="Abadi"/>
              </a:rPr>
              <a:t>Cannabinoids function by </a:t>
            </a:r>
            <a:r>
              <a:rPr lang="en-US" sz="2000" b="1">
                <a:solidFill>
                  <a:schemeClr val="tx1">
                    <a:lumMod val="85000"/>
                    <a:lumOff val="15000"/>
                  </a:schemeClr>
                </a:solidFill>
                <a:latin typeface="Abadi"/>
              </a:rPr>
              <a:t>stimulating two receptors, cannabinoid receptor type 1 (CB1) and type 2 (CB2), within the endocannabinoid system</a:t>
            </a:r>
            <a:r>
              <a:rPr lang="en-US" sz="2000">
                <a:solidFill>
                  <a:schemeClr val="tx1">
                    <a:lumMod val="85000"/>
                    <a:lumOff val="15000"/>
                  </a:schemeClr>
                </a:solidFill>
                <a:latin typeface="Abadi"/>
              </a:rPr>
              <a:t>. This system is a complex network of organs throughout the body, expressing the cannabinoid receptors and playing a homeostatic role.</a:t>
            </a:r>
            <a:endParaRPr lang="en-US" sz="2000">
              <a:solidFill>
                <a:schemeClr val="tx1">
                  <a:lumMod val="85000"/>
                  <a:lumOff val="15000"/>
                </a:schemeClr>
              </a:solidFill>
              <a:latin typeface="Abadi"/>
              <a:cs typeface="Calibri Light"/>
            </a:endParaRPr>
          </a:p>
        </p:txBody>
      </p:sp>
    </p:spTree>
    <p:extLst>
      <p:ext uri="{BB962C8B-B14F-4D97-AF65-F5344CB8AC3E}">
        <p14:creationId xmlns:p14="http://schemas.microsoft.com/office/powerpoint/2010/main" val="232478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5C7D-AF94-4CD0-AD6F-C9D1F2D681D5}"/>
              </a:ext>
            </a:extLst>
          </p:cNvPr>
          <p:cNvSpPr>
            <a:spLocks noGrp="1"/>
          </p:cNvSpPr>
          <p:nvPr>
            <p:ph type="ctrTitle"/>
          </p:nvPr>
        </p:nvSpPr>
        <p:spPr>
          <a:xfrm>
            <a:off x="1681151" y="554245"/>
            <a:ext cx="8986580" cy="880177"/>
          </a:xfrm>
        </p:spPr>
        <p:txBody>
          <a:bodyPr/>
          <a:lstStyle/>
          <a:p>
            <a:pPr algn="ctr"/>
            <a:r>
              <a:rPr lang="en-US">
                <a:solidFill>
                  <a:schemeClr val="tx1"/>
                </a:solidFill>
                <a:latin typeface="Abadi"/>
              </a:rPr>
              <a:t>Additional Facts</a:t>
            </a:r>
          </a:p>
        </p:txBody>
      </p:sp>
      <p:sp>
        <p:nvSpPr>
          <p:cNvPr id="3" name="Subtitle 2">
            <a:extLst>
              <a:ext uri="{FF2B5EF4-FFF2-40B4-BE49-F238E27FC236}">
                <a16:creationId xmlns:a16="http://schemas.microsoft.com/office/drawing/2014/main" id="{6BAA71B4-8575-433A-AEB0-0B9930672F7D}"/>
              </a:ext>
            </a:extLst>
          </p:cNvPr>
          <p:cNvSpPr>
            <a:spLocks noGrp="1"/>
          </p:cNvSpPr>
          <p:nvPr>
            <p:ph type="subTitle" idx="1"/>
          </p:nvPr>
        </p:nvSpPr>
        <p:spPr>
          <a:xfrm>
            <a:off x="1973135" y="2075340"/>
            <a:ext cx="8986580" cy="3138036"/>
          </a:xfrm>
        </p:spPr>
        <p:txBody>
          <a:bodyPr vert="horz" lIns="91440" tIns="45720" rIns="91440" bIns="45720" rtlCol="0" anchor="t">
            <a:normAutofit/>
          </a:bodyPr>
          <a:lstStyle/>
          <a:p>
            <a:pPr marL="285750" indent="-285750">
              <a:buFont typeface="Arial" panose="020B0604020202020204" pitchFamily="34" charset="0"/>
              <a:buChar char="•"/>
            </a:pPr>
            <a:r>
              <a:rPr lang="en-US" sz="2400">
                <a:solidFill>
                  <a:schemeClr val="tx1"/>
                </a:solidFill>
                <a:latin typeface="Abadi"/>
              </a:rPr>
              <a:t>The US Food and Drug Administration (FDA) has not approved the use of cannabis for the treatment of any medical condition.</a:t>
            </a:r>
          </a:p>
          <a:p>
            <a:pPr marL="285750" indent="-285750">
              <a:buFont typeface="Arial" panose="020B0604020202020204" pitchFamily="34" charset="0"/>
              <a:buChar char="•"/>
            </a:pPr>
            <a:r>
              <a:rPr lang="en-US" sz="2400">
                <a:solidFill>
                  <a:schemeClr val="tx1"/>
                </a:solidFill>
                <a:latin typeface="Abadi"/>
              </a:rPr>
              <a:t>United States federal law prohibits the use of the entire Cannabis sativa plant or its derivatives for any purpose.</a:t>
            </a:r>
          </a:p>
          <a:p>
            <a:pPr marL="285750" indent="-285750">
              <a:buFont typeface="Arial" panose="020B0604020202020204" pitchFamily="34" charset="0"/>
              <a:buChar char="•"/>
            </a:pPr>
            <a:r>
              <a:rPr lang="en-US" sz="2400">
                <a:solidFill>
                  <a:schemeClr val="tx1"/>
                </a:solidFill>
                <a:latin typeface="Abadi"/>
              </a:rPr>
              <a:t>Marijuana leaves and buds contain substances known as cannabinoids. THC is a cannabinoid that can affect the brain and change your mood or consciousness.</a:t>
            </a:r>
          </a:p>
          <a:p>
            <a:pPr marL="285750" indent="-285750">
              <a:buFont typeface="Arial" panose="020B0604020202020204" pitchFamily="34" charset="0"/>
              <a:buChar char="•"/>
            </a:pPr>
            <a:endParaRPr lang="en-US" sz="2400">
              <a:latin typeface="Abadi" panose="020B0604020104020204" pitchFamily="34" charset="0"/>
            </a:endParaRPr>
          </a:p>
        </p:txBody>
      </p:sp>
    </p:spTree>
    <p:extLst>
      <p:ext uri="{BB962C8B-B14F-4D97-AF65-F5344CB8AC3E}">
        <p14:creationId xmlns:p14="http://schemas.microsoft.com/office/powerpoint/2010/main" val="204758866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D9FE24E3AC343B2581B681084618E" ma:contentTypeVersion="7" ma:contentTypeDescription="Create a new document." ma:contentTypeScope="" ma:versionID="5ee41d8135db29c3bca34ca6320bdc2a">
  <xsd:schema xmlns:xsd="http://www.w3.org/2001/XMLSchema" xmlns:xs="http://www.w3.org/2001/XMLSchema" xmlns:p="http://schemas.microsoft.com/office/2006/metadata/properties" xmlns:ns3="00941ab0-e3a1-4788-b01c-b5369fb29d90" xmlns:ns4="5c659db9-a232-49ac-8f9e-4857fbc55533" targetNamespace="http://schemas.microsoft.com/office/2006/metadata/properties" ma:root="true" ma:fieldsID="c9586d1d4f31ea09edaa3bd4cee283f5" ns3:_="" ns4:_="">
    <xsd:import namespace="00941ab0-e3a1-4788-b01c-b5369fb29d90"/>
    <xsd:import namespace="5c659db9-a232-49ac-8f9e-4857fbc555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1ab0-e3a1-4788-b01c-b5369fb29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659db9-a232-49ac-8f9e-4857fbc555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58C1E0-5DF8-463A-A869-2298C9B24BAF}">
  <ds:schemaRefs>
    <ds:schemaRef ds:uri="00941ab0-e3a1-4788-b01c-b5369fb29d90"/>
    <ds:schemaRef ds:uri="5c659db9-a232-49ac-8f9e-4857fbc555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437CD7-3DB6-4291-BA00-F34DC47A1F0B}">
  <ds:schemaRefs>
    <ds:schemaRef ds:uri="http://schemas.microsoft.com/sharepoint/v3/contenttype/forms"/>
  </ds:schemaRefs>
</ds:datastoreItem>
</file>

<file path=customXml/itemProps3.xml><?xml version="1.0" encoding="utf-8"?>
<ds:datastoreItem xmlns:ds="http://schemas.openxmlformats.org/officeDocument/2006/customXml" ds:itemID="{477BAD0E-E3BC-4595-B923-299876CA689F}">
  <ds:schemaRefs>
    <ds:schemaRef ds:uri="00941ab0-e3a1-4788-b01c-b5369fb29d90"/>
    <ds:schemaRef ds:uri="5c659db9-a232-49ac-8f9e-4857fbc555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Widescreen</PresentationFormat>
  <Paragraphs>49</Paragraphs>
  <Slides>10</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Calibri</vt:lpstr>
      <vt:lpstr>Calibri Light</vt:lpstr>
      <vt:lpstr>Trivia Sans</vt:lpstr>
      <vt:lpstr>Metropolitan</vt:lpstr>
      <vt:lpstr>MEDICAL MARIJUANA Antiemetic</vt:lpstr>
      <vt:lpstr>History of the drug</vt:lpstr>
      <vt:lpstr>What does this drug treat? </vt:lpstr>
      <vt:lpstr>Cureness of Disease</vt:lpstr>
      <vt:lpstr>Chemical Formula and Structure</vt:lpstr>
      <vt:lpstr>PowerPoint Presentation</vt:lpstr>
      <vt:lpstr>Lab systhesis of cbd</vt:lpstr>
      <vt:lpstr>Mechanism of Action</vt:lpstr>
      <vt:lpstr>Additional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MARIJUANA Antiemetic</dc:title>
  <dc:creator>Jesse Giovanni Lopez</dc:creator>
  <cp:lastModifiedBy>Jesse Giovanni Lopez</cp:lastModifiedBy>
  <cp:revision>1</cp:revision>
  <dcterms:created xsi:type="dcterms:W3CDTF">2022-05-26T15:09:09Z</dcterms:created>
  <dcterms:modified xsi:type="dcterms:W3CDTF">2022-06-01T14:30:44Z</dcterms:modified>
</cp:coreProperties>
</file>