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47" d="100"/>
          <a:sy n="47" d="100"/>
        </p:scale>
        <p:origin x="-4936"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818200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3c7f3065227e9d9_4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73c7f3065227e9d9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3c7f3065227e9d9_45: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Google Shape;123;g73c7f3065227e9d9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3c7f3065227e9d9_5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Google Shape;129;g73c7f3065227e9d9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3c7f3065227e9d9_61: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Google Shape;135;g73c7f3065227e9d9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3c7f3065227e9d9_69: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Google Shape;144;g73c7f3065227e9d9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3c7f3065227e9d9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Google Shape;59;g73c7f3065227e9d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3c7f3065227e9d9_5: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Google Shape;66;g73c7f3065227e9d9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3c7f3065227e9d9_1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Google Shape;73;g73c7f3065227e9d9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3c7f3065227e9d9_15: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Google Shape;79;g73c7f3065227e9d9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3c7f3065227e9d9_2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Google Shape;86;g73c7f3065227e9d9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3c7f3065227e9d9_25: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Google Shape;93;g73c7f3065227e9d9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3c7f3065227e9d9_3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Google Shape;101;g73c7f3065227e9d9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3c7f3065227e9d9_35: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Google Shape;107;g73c7f3065227e9d9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Marijuana Medicine</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By: Jasson Bustillo and Alison Porfirio</a:t>
            </a:r>
            <a:endParaRPr/>
          </a:p>
          <a:p>
            <a:pPr marL="0" lvl="0" indent="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6887800" y="0"/>
            <a:ext cx="2256199" cy="2052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For How Many Millions Of Dollars Is The Drug Sold Yearly?</a:t>
            </a:r>
            <a:endParaRPr b="1"/>
          </a:p>
        </p:txBody>
      </p:sp>
      <p:sp>
        <p:nvSpPr>
          <p:cNvPr id="119" name="Google Shape;11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Medical marijuana sales are predicted to hit $9.7 billion in 2017,  a 33% increase over 2016, according to a new report.</a:t>
            </a:r>
            <a:endParaRPr/>
          </a:p>
          <a:p>
            <a:pPr marL="0" lvl="0" indent="0">
              <a:spcBef>
                <a:spcPts val="1600"/>
              </a:spcBef>
              <a:spcAft>
                <a:spcPts val="1600"/>
              </a:spcAft>
              <a:buNone/>
            </a:pPr>
            <a:endParaRPr/>
          </a:p>
        </p:txBody>
      </p:sp>
      <p:pic>
        <p:nvPicPr>
          <p:cNvPr id="120" name="Google Shape;120;p22"/>
          <p:cNvPicPr preferRelativeResize="0"/>
          <p:nvPr/>
        </p:nvPicPr>
        <p:blipFill>
          <a:blip r:embed="rId3">
            <a:alphaModFix/>
          </a:blip>
          <a:stretch>
            <a:fillRect/>
          </a:stretch>
        </p:blipFill>
        <p:spPr>
          <a:xfrm>
            <a:off x="2601583" y="2232300"/>
            <a:ext cx="3940826" cy="29111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Others Names For Medical Marijuana Are</a:t>
            </a:r>
            <a:r>
              <a:rPr lang="en"/>
              <a:t>: </a:t>
            </a:r>
            <a:endParaRPr b="1"/>
          </a:p>
        </p:txBody>
      </p:sp>
      <p:sp>
        <p:nvSpPr>
          <p:cNvPr id="126" name="Google Shape;12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Cannabis indica </a:t>
            </a:r>
            <a:endParaRPr/>
          </a:p>
          <a:p>
            <a:pPr marL="457200" lvl="0" indent="-342900" rtl="0">
              <a:spcBef>
                <a:spcPts val="0"/>
              </a:spcBef>
              <a:spcAft>
                <a:spcPts val="0"/>
              </a:spcAft>
              <a:buSzPts val="1800"/>
              <a:buChar char="●"/>
            </a:pPr>
            <a:r>
              <a:rPr lang="en"/>
              <a:t>Cannabis ruderalis</a:t>
            </a:r>
            <a:endParaRPr/>
          </a:p>
          <a:p>
            <a:pPr marL="457200" lvl="0" indent="-342900">
              <a:spcBef>
                <a:spcPts val="0"/>
              </a:spcBef>
              <a:spcAft>
                <a:spcPts val="0"/>
              </a:spcAft>
              <a:buSzPts val="1800"/>
              <a:buChar char="●"/>
            </a:pPr>
            <a:r>
              <a:rPr lang="en"/>
              <a:t>Cannabis sativa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The CAS Registry For Medical Marijuana:</a:t>
            </a:r>
            <a:endParaRPr b="1"/>
          </a:p>
        </p:txBody>
      </p:sp>
      <p:sp>
        <p:nvSpPr>
          <p:cNvPr id="132" name="Google Shape;132;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1972-08-3</a:t>
            </a:r>
            <a:endParaRPr/>
          </a:p>
          <a:p>
            <a:pPr marL="0" lvl="0" indent="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Chemical Formula and Structure for medical Marijuana:</a:t>
            </a:r>
            <a:endParaRPr b="1"/>
          </a:p>
        </p:txBody>
      </p:sp>
      <p:sp>
        <p:nvSpPr>
          <p:cNvPr id="138" name="Google Shape;138;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Chemical Formula </a:t>
            </a:r>
            <a:endParaRPr/>
          </a:p>
          <a:p>
            <a:pPr marL="0" lvl="0" indent="0">
              <a:spcBef>
                <a:spcPts val="1600"/>
              </a:spcBef>
              <a:spcAft>
                <a:spcPts val="0"/>
              </a:spcAft>
              <a:buNone/>
            </a:pPr>
            <a:r>
              <a:rPr lang="en"/>
              <a:t>C21H30O2</a:t>
            </a:r>
            <a:endParaRPr/>
          </a:p>
          <a:p>
            <a:pPr marL="0" lvl="0" indent="0">
              <a:spcBef>
                <a:spcPts val="1600"/>
              </a:spcBef>
              <a:spcAft>
                <a:spcPts val="1600"/>
              </a:spcAft>
              <a:buNone/>
            </a:pPr>
            <a:endParaRPr/>
          </a:p>
        </p:txBody>
      </p:sp>
      <p:sp>
        <p:nvSpPr>
          <p:cNvPr id="139" name="Google Shape;139;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Structure </a:t>
            </a:r>
            <a:endParaRPr/>
          </a:p>
          <a:p>
            <a:pPr marL="0" lvl="0" indent="0">
              <a:spcBef>
                <a:spcPts val="1600"/>
              </a:spcBef>
              <a:spcAft>
                <a:spcPts val="1600"/>
              </a:spcAft>
              <a:buNone/>
            </a:pPr>
            <a:endParaRPr/>
          </a:p>
        </p:txBody>
      </p:sp>
      <p:sp>
        <p:nvSpPr>
          <p:cNvPr id="140" name="Google Shape;140;p25"/>
          <p:cNvSpPr txBox="1"/>
          <p:nvPr/>
        </p:nvSpPr>
        <p:spPr>
          <a:xfrm rot="10800000" flipH="1">
            <a:off x="914400" y="5143846"/>
            <a:ext cx="3221100" cy="1825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endParaRPr/>
          </a:p>
        </p:txBody>
      </p:sp>
      <p:pic>
        <p:nvPicPr>
          <p:cNvPr id="141" name="Google Shape;141;p25"/>
          <p:cNvPicPr preferRelativeResize="0"/>
          <p:nvPr/>
        </p:nvPicPr>
        <p:blipFill>
          <a:blip r:embed="rId3">
            <a:alphaModFix/>
          </a:blip>
          <a:stretch>
            <a:fillRect/>
          </a:stretch>
        </p:blipFill>
        <p:spPr>
          <a:xfrm>
            <a:off x="4933216" y="2358413"/>
            <a:ext cx="2945714" cy="21203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Our Opinion This Drug:</a:t>
            </a:r>
            <a:endParaRPr b="1"/>
          </a:p>
        </p:txBody>
      </p:sp>
      <p:sp>
        <p:nvSpPr>
          <p:cNvPr id="147" name="Google Shape;147;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Medical marijuana shows considerable promise in reducing chronic pain from a widespread number of causes. But there is a lack of high quality data that shows marijuana for most medical purposes is both safe and effective.</a:t>
            </a:r>
            <a:endParaRPr/>
          </a:p>
          <a:p>
            <a:pPr marL="0" lvl="0" indent="0">
              <a:spcBef>
                <a:spcPts val="1600"/>
              </a:spcBef>
              <a:spcAft>
                <a:spcPts val="1600"/>
              </a:spcAft>
              <a:buNone/>
            </a:pPr>
            <a:endParaRPr/>
          </a:p>
        </p:txBody>
      </p:sp>
      <p:pic>
        <p:nvPicPr>
          <p:cNvPr id="148" name="Google Shape;148;p26"/>
          <p:cNvPicPr preferRelativeResize="0"/>
          <p:nvPr/>
        </p:nvPicPr>
        <p:blipFill>
          <a:blip r:embed="rId3">
            <a:alphaModFix/>
          </a:blip>
          <a:stretch>
            <a:fillRect/>
          </a:stretch>
        </p:blipFill>
        <p:spPr>
          <a:xfrm>
            <a:off x="4572000" y="2571750"/>
            <a:ext cx="3513752" cy="22493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Who discovered the drug?</a:t>
            </a:r>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The Chinese Emperor Fu Hsi(vs. 2900B.C.), whom the Chinese credit with bringing civilization to China, seems to have made reference to Ma, the Chinese word for cannabis, noting that cannabis was very popular medicine that passessed both Yin and Yang. </a:t>
            </a:r>
            <a:endParaRPr/>
          </a:p>
        </p:txBody>
      </p:sp>
      <p:pic>
        <p:nvPicPr>
          <p:cNvPr id="63" name="Google Shape;63;p14"/>
          <p:cNvPicPr preferRelativeResize="0"/>
          <p:nvPr/>
        </p:nvPicPr>
        <p:blipFill>
          <a:blip r:embed="rId3">
            <a:alphaModFix/>
          </a:blip>
          <a:stretch>
            <a:fillRect/>
          </a:stretch>
        </p:blipFill>
        <p:spPr>
          <a:xfrm>
            <a:off x="3654749" y="2336417"/>
            <a:ext cx="1834525" cy="25717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When was the drug first introduced?</a:t>
            </a: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The drug was first introduced in the 2900 B.C.</a:t>
            </a:r>
            <a:endParaRPr/>
          </a:p>
        </p:txBody>
      </p:sp>
      <p:pic>
        <p:nvPicPr>
          <p:cNvPr id="70" name="Google Shape;70;p15"/>
          <p:cNvPicPr preferRelativeResize="0"/>
          <p:nvPr/>
        </p:nvPicPr>
        <p:blipFill>
          <a:blip r:embed="rId3">
            <a:alphaModFix/>
          </a:blip>
          <a:stretch>
            <a:fillRect/>
          </a:stretch>
        </p:blipFill>
        <p:spPr>
          <a:xfrm>
            <a:off x="3204154" y="2332278"/>
            <a:ext cx="3225600" cy="2146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When did it become a therapeutic medicine?</a:t>
            </a:r>
            <a:endParaRPr/>
          </a:p>
        </p:txBody>
      </p:sp>
      <p:sp>
        <p:nvSpPr>
          <p:cNvPr id="76" name="Google Shape;7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Between 1996 and 1999, right U.S. states supported cannabis prescription opposing policies of the federal government. Most people who are prescribed marijuana for medical purposes use it to alleviate severe pain.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Which disease does this drug treat?What causes the disease in the body?</a:t>
            </a:r>
            <a:endParaRPr/>
          </a:p>
        </p:txBody>
      </p:sp>
      <p:sp>
        <p:nvSpPr>
          <p:cNvPr id="82" name="Google Shape;8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This drug is mainly used to relieve pain. The pain can be headechesbl, a disease like cancer, or a long-term condition, like glaucoma or nerve pain.</a:t>
            </a:r>
            <a:endParaRPr/>
          </a:p>
        </p:txBody>
      </p:sp>
      <p:pic>
        <p:nvPicPr>
          <p:cNvPr id="83" name="Google Shape;83;p17"/>
          <p:cNvPicPr preferRelativeResize="0"/>
          <p:nvPr/>
        </p:nvPicPr>
        <p:blipFill>
          <a:blip r:embed="rId3">
            <a:alphaModFix/>
          </a:blip>
          <a:stretch>
            <a:fillRect/>
          </a:stretch>
        </p:blipFill>
        <p:spPr>
          <a:xfrm>
            <a:off x="5125413" y="2142594"/>
            <a:ext cx="2571750" cy="2571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How does the drug work in the body to cure the disease?</a:t>
            </a:r>
            <a:endParaRPr/>
          </a:p>
        </p:txBody>
      </p:sp>
      <p:sp>
        <p:nvSpPr>
          <p:cNvPr id="89" name="Google Shape;89;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Cannabinoid interact with your body by way of naturally occurring cannabinoid receptor embedded in cell membranes throughout your body. There are cannabinoid receptors in your brain, lungs, liver, kidneys, and immune system. Both the therapeutic and psycharicellve properties of the marijuana occur when a cannabinoid activates a cannabinoid receptor.</a:t>
            </a:r>
            <a:endParaRPr/>
          </a:p>
        </p:txBody>
      </p:sp>
      <p:pic>
        <p:nvPicPr>
          <p:cNvPr id="90" name="Google Shape;90;p18"/>
          <p:cNvPicPr preferRelativeResize="0"/>
          <p:nvPr/>
        </p:nvPicPr>
        <p:blipFill>
          <a:blip r:embed="rId3">
            <a:alphaModFix/>
          </a:blip>
          <a:stretch>
            <a:fillRect/>
          </a:stretch>
        </p:blipFill>
        <p:spPr>
          <a:xfrm>
            <a:off x="3779313" y="2762423"/>
            <a:ext cx="1585375" cy="2104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Is the drug very affective in the treatment of the disease?</a:t>
            </a:r>
            <a:endParaRPr/>
          </a:p>
        </p:txBody>
      </p:sp>
      <p:sp>
        <p:nvSpPr>
          <p:cNvPr id="96" name="Google Shape;96;p19"/>
          <p:cNvSpPr txBox="1">
            <a:spLocks noGrp="1"/>
          </p:cNvSpPr>
          <p:nvPr>
            <p:ph type="body" idx="1"/>
          </p:nvPr>
        </p:nvSpPr>
        <p:spPr>
          <a:xfrm>
            <a:off x="1297500" y="1656055"/>
            <a:ext cx="7038900" cy="2911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The drug helps to relieve pain but it's not to cure a medical problem. This is only to relieve and release pain from your body. </a:t>
            </a:r>
            <a:endParaRPr/>
          </a:p>
        </p:txBody>
      </p:sp>
      <p:pic>
        <p:nvPicPr>
          <p:cNvPr id="97" name="Google Shape;97;p19"/>
          <p:cNvPicPr preferRelativeResize="0"/>
          <p:nvPr/>
        </p:nvPicPr>
        <p:blipFill>
          <a:blip r:embed="rId3">
            <a:alphaModFix/>
          </a:blip>
          <a:stretch>
            <a:fillRect/>
          </a:stretch>
        </p:blipFill>
        <p:spPr>
          <a:xfrm>
            <a:off x="2694150" y="2571750"/>
            <a:ext cx="3733225" cy="2264150"/>
          </a:xfrm>
          <a:prstGeom prst="rect">
            <a:avLst/>
          </a:prstGeom>
          <a:noFill/>
          <a:ln w="9525" cap="flat" cmpd="sng">
            <a:solidFill>
              <a:srgbClr val="FFFFFF"/>
            </a:solidFill>
            <a:prstDash val="solid"/>
            <a:round/>
            <a:headEnd type="none" w="sm" len="sm"/>
            <a:tailEnd type="none" w="sm" len="sm"/>
          </a:ln>
        </p:spPr>
      </p:pic>
      <p:pic>
        <p:nvPicPr>
          <p:cNvPr id="98" name="Google Shape;98;p19"/>
          <p:cNvPicPr preferRelativeResize="0"/>
          <p:nvPr/>
        </p:nvPicPr>
        <p:blipFill>
          <a:blip r:embed="rId4">
            <a:alphaModFix/>
          </a:blip>
          <a:stretch>
            <a:fillRect/>
          </a:stretch>
        </p:blipFill>
        <p:spPr>
          <a:xfrm>
            <a:off x="4114951" y="2114700"/>
            <a:ext cx="914100" cy="914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How does the drug cause undisered side effects?</a:t>
            </a:r>
            <a:endParaRPr/>
          </a:p>
        </p:txBody>
      </p:sp>
      <p:sp>
        <p:nvSpPr>
          <p:cNvPr id="104" name="Google Shape;104;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An additional concern with "medical marijuana" is that little is known about the long-term impact of its use by people with health- and/or age-related vulnerabilities—such as older adults or people with cancer, AIDS, cardiovascular disease, multiple sclerosis, or other neurodegenerative diseases.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Is The Drug Expensive? </a:t>
            </a:r>
            <a:endParaRPr b="1"/>
          </a:p>
        </p:txBody>
      </p:sp>
      <p:sp>
        <p:nvSpPr>
          <p:cNvPr id="110" name="Google Shape;110;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Depending on location and state regulations. However, on average they will be around $80 to $150 for new medical marijuana.</a:t>
            </a:r>
            <a:endParaRPr/>
          </a:p>
          <a:p>
            <a:pPr marL="0" lvl="0" indent="0">
              <a:spcBef>
                <a:spcPts val="1600"/>
              </a:spcBef>
              <a:spcAft>
                <a:spcPts val="1600"/>
              </a:spcAft>
              <a:buNone/>
            </a:pPr>
            <a:endParaRPr/>
          </a:p>
        </p:txBody>
      </p:sp>
      <p:sp>
        <p:nvSpPr>
          <p:cNvPr id="111" name="Google Shape;111;p21"/>
          <p:cNvSpPr txBox="1"/>
          <p:nvPr/>
        </p:nvSpPr>
        <p:spPr>
          <a:xfrm>
            <a:off x="914400" y="2148999"/>
            <a:ext cx="7315200" cy="853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112" name="Google Shape;112;p21"/>
          <p:cNvPicPr preferRelativeResize="0"/>
          <p:nvPr/>
        </p:nvPicPr>
        <p:blipFill>
          <a:blip r:embed="rId3">
            <a:alphaModFix/>
          </a:blip>
          <a:stretch>
            <a:fillRect/>
          </a:stretch>
        </p:blipFill>
        <p:spPr>
          <a:xfrm>
            <a:off x="914401" y="2772313"/>
            <a:ext cx="2855926" cy="1975234"/>
          </a:xfrm>
          <a:prstGeom prst="rect">
            <a:avLst/>
          </a:prstGeom>
          <a:noFill/>
          <a:ln>
            <a:noFill/>
          </a:ln>
        </p:spPr>
      </p:pic>
      <p:pic>
        <p:nvPicPr>
          <p:cNvPr id="113" name="Google Shape;113;p21"/>
          <p:cNvPicPr preferRelativeResize="0"/>
          <p:nvPr/>
        </p:nvPicPr>
        <p:blipFill>
          <a:blip r:embed="rId4">
            <a:alphaModFix/>
          </a:blip>
          <a:stretch>
            <a:fillRect/>
          </a:stretch>
        </p:blipFill>
        <p:spPr>
          <a:xfrm>
            <a:off x="4349925" y="2772325"/>
            <a:ext cx="3412950" cy="19752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473</Words>
  <Application>Microsoft Macintosh PowerPoint</Application>
  <PresentationFormat>On-screen Show (16:9)</PresentationFormat>
  <Paragraphs>32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Simple Light</vt:lpstr>
      <vt:lpstr>Marijuana Medicine</vt:lpstr>
      <vt:lpstr>Who discovered the drug?</vt:lpstr>
      <vt:lpstr>When was the drug first introduced?</vt:lpstr>
      <vt:lpstr>When did it become a therapeutic medicine?</vt:lpstr>
      <vt:lpstr>Which disease does this drug treat?What causes the disease in the body?</vt:lpstr>
      <vt:lpstr>How does the drug work in the body to cure the disease?</vt:lpstr>
      <vt:lpstr>Is the drug very affective in the treatment of the disease?</vt:lpstr>
      <vt:lpstr>How does the drug cause undisered side effects?</vt:lpstr>
      <vt:lpstr>Is The Drug Expensive? </vt:lpstr>
      <vt:lpstr>For How Many Millions Of Dollars Is The Drug Sold Yearly?</vt:lpstr>
      <vt:lpstr>Others Names For Medical Marijuana Are: </vt:lpstr>
      <vt:lpstr>The CAS Registry For Medical Marijuana:</vt:lpstr>
      <vt:lpstr>Chemical Formula and Structure for medical Marijuana:</vt:lpstr>
      <vt:lpstr>Our Opinion This Drug: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Marijuana Medicine</dc:title>
  <cp:lastModifiedBy>Akram Ismail</cp:lastModifiedBy>
  <cp:revision>1</cp:revision>
  <dcterms:modified xsi:type="dcterms:W3CDTF">2018-07-22T02:59:46Z</dcterms:modified>
</cp:coreProperties>
</file>