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-493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96907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Shape 125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92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latin typeface="Times New Roman"/>
                <a:ea typeface="Times New Roman"/>
                <a:cs typeface="Times New Roman"/>
                <a:sym typeface="Times New Roman"/>
              </a:rPr>
              <a:t>Librium</a:t>
            </a:r>
            <a:endParaRPr sz="4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sz="4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By: Gabriela, Juan, and Nancy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History of the Drug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body" idx="2"/>
          </p:nvPr>
        </p:nvSpPr>
        <p:spPr>
          <a:xfrm>
            <a:off x="5528140" y="14602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The drug was discovered by Leo Sternbach.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The drug was first introduced in the 1960s.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It became a therapeutic medicine in the 1970s.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376" y="1460250"/>
            <a:ext cx="2180525" cy="29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66962" y="1460250"/>
            <a:ext cx="2412138" cy="291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Mechanism of Therapeutic Action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1297500" y="887197"/>
            <a:ext cx="7038900" cy="42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Times New Roman"/>
                <a:ea typeface="Times New Roman"/>
                <a:cs typeface="Times New Roman"/>
                <a:sym typeface="Times New Roman"/>
              </a:rPr>
              <a:t>The disease this drug treats is anxiety, alcohol withdrawal symptoms, and tremor. The disease causes it to act on the brain and nerves. The action is not entirely understood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To cure the disease the drug works by acting on receptors in the brain called GABA that causes the release of a neurotransmitter in the brain. It increases it's claiming effect and results in sleepiness, a decrease in anxiety and relaxation of muscles. It's also used in the treatment of alcoholism for it's sedating and anxiety-relieving effects which help relieve the symptoms of alcohol withdrawal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The side effects of this drug are sedation, sleepiness, drowsiness, confusion, dizziness, and balance problems.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297500" y="39428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Cost of Drug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body" idx="2"/>
          </p:nvPr>
        </p:nvSpPr>
        <p:spPr>
          <a:xfrm>
            <a:off x="4933196" y="1567553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This drug isn't so expensive the price is between $ll.29-25.69 dollars.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The drug is sold 2.8 million dollars yearly.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3344" y="1567550"/>
            <a:ext cx="3636250" cy="291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Macintosh PowerPoint</Application>
  <PresentationFormat>On-screen Show (16:9)</PresentationFormat>
  <Paragraphs>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Montserrat</vt:lpstr>
      <vt:lpstr>Lato</vt:lpstr>
      <vt:lpstr>Focus</vt:lpstr>
      <vt:lpstr>Librium </vt:lpstr>
      <vt:lpstr>History of the Drug</vt:lpstr>
      <vt:lpstr>Mechanism of Therapeutic Action</vt:lpstr>
      <vt:lpstr>Cost of Drug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Librium </dc:title>
  <cp:lastModifiedBy>Akram Ismail</cp:lastModifiedBy>
  <cp:revision>1</cp:revision>
  <dcterms:modified xsi:type="dcterms:W3CDTF">2018-07-22T02:50:42Z</dcterms:modified>
</cp:coreProperties>
</file>