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57" r:id="rId4"/>
    <p:sldId id="262" r:id="rId5"/>
    <p:sldId id="259" r:id="rId6"/>
    <p:sldId id="263" r:id="rId7"/>
    <p:sldId id="264" r:id="rId8"/>
    <p:sldId id="260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ED73F-6D9E-4431-92E2-751DF630DCFA}" v="155" dt="2022-05-26T14:14:12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1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5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92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6805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57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10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57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6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0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5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5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6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5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4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6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7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rxlist.com%2Finbrija-drug.htm&amp;psig=AOvVaw0Q9Sgi1ivLaNpqN8o9Yf9I&amp;ust=1653660450759000&amp;source=images&amp;cd=vfe&amp;ved=0CAkQjRxqFwoTCOCwtums_fcCFQAAAAAdAAAAABAD" TargetMode="External"/><Relationship Id="rId2" Type="http://schemas.openxmlformats.org/officeDocument/2006/relationships/hyperlink" Target="https://www.google.com/url?sa=i&amp;url=https%3A%2F%2Flink.springer.com%2Fcontent%2Fpdf%2F10.1007%2Fs00415-006-3009-3.pdf&amp;psig=AOvVaw3rO00LowTkCuIWuXKkmHek&amp;ust=1653660565839000&amp;source=images&amp;cd=vfe&amp;ved=0CAkQjRxqFwoTCOjAlOyr_fcCFQAAAAAdAAAAABA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170D39-D529-02C8-3B84-F15E81379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3868615"/>
            <a:ext cx="6974911" cy="177018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Arturo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murillo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2nd hour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05//22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Calibri"/>
              </a:rPr>
              <a:t>Western international high school 2021-2022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5AB03-6E07-4A09-7C94-1C3BA76BE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6974915" cy="211038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 Light"/>
              </a:rPr>
              <a:t>L-DOPA</a:t>
            </a:r>
            <a:br>
              <a:rPr lang="en-US" b="1" dirty="0">
                <a:cs typeface="Calibri Light"/>
              </a:rPr>
            </a:br>
            <a:r>
              <a:rPr lang="en-US" b="1" dirty="0">
                <a:cs typeface="Calibri Light"/>
              </a:rPr>
              <a:t>Antiparkinsonian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9838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F1DDF-C8A1-4900-A443-861C5078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Pharmacokinetics of Inbrija</a:t>
            </a:r>
            <a:br>
              <a:rPr lang="en-US" sz="2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600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Inbrija (Levodopa Inhalation Powder): Uses, Dosage, Side Effects,  Interactions, Warning">
            <a:extLst>
              <a:ext uri="{FF2B5EF4-FFF2-40B4-BE49-F238E27FC236}">
                <a16:creationId xmlns:a16="http://schemas.microsoft.com/office/drawing/2014/main" id="{872EEAB8-4B09-4A29-9543-84FC56908F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4" y="1007504"/>
            <a:ext cx="6270662" cy="48425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13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A211C-E2B5-4E9E-BC42-F59BD5B9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Pharmacokinetics of LDopa</a:t>
            </a: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Pharmacokinetics of L-dopa">
            <a:extLst>
              <a:ext uri="{FF2B5EF4-FFF2-40B4-BE49-F238E27FC236}">
                <a16:creationId xmlns:a16="http://schemas.microsoft.com/office/drawing/2014/main" id="{7EE6B1A2-88D4-4CB2-93A8-5B3BFC1DB6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756" y="647698"/>
            <a:ext cx="6188858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906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1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6AFFC-2EF7-4245-BDEF-66B50F23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7660C-51F5-4C25-B206-739C938DF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>
                <a:hlinkClick r:id="rId2"/>
              </a:rPr>
              <a:t>https://www.google.com/url?sa=i&amp;url=https%3A%2F%2Flink.springer.com%2Fcontent%2Fpdf%2F10.1007%2Fs00415-006-3009-3.pdf&amp;psig=AOvVaw3rO00LowTkCuIWuXKkmHek&amp;ust=1653660565839000&amp;source=images&amp;cd=vfe&amp;ved=0CAkQjRxqFwoTCOjAlOyr_fcCFQAAAAAdAAAAABAI</a:t>
            </a: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>
                <a:hlinkClick r:id="rId3"/>
              </a:rPr>
              <a:t>https://www.google.com/url?sa=i&amp;url=https%3A%2F%2Fwww.rxlist.com%2Finbrija-drug.htm&amp;psig=AOvVaw0Q9Sgi1ivLaNpqN8o9Yf9I&amp;ust=1653660450759000&amp;source=images&amp;cd=vfe&amp;ved=0CAkQjRxqFwoTCOCwtums_fcCFQAAAAAdAAAAABAD</a:t>
            </a: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https://umzu.com/blogs/health/how-to-supplement-with-l-dopa#what</a:t>
            </a:r>
          </a:p>
        </p:txBody>
      </p:sp>
    </p:spTree>
    <p:extLst>
      <p:ext uri="{BB962C8B-B14F-4D97-AF65-F5344CB8AC3E}">
        <p14:creationId xmlns:p14="http://schemas.microsoft.com/office/powerpoint/2010/main" val="3993713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8F2BCC-33E7-11CD-97E1-507C24BFD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95" r="-1" b="14714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0054A71C-1898-8C57-A600-BE3BA2488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689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1D247-671D-43EC-8EA1-726A2129B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17" r="18105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CCFAD-F495-367A-DEF3-49B735F5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What is l-Dopa?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2AD46-A8ED-FBB8-B097-B0A6C3AF8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very effective pharmacological therapy treatment for </a:t>
            </a:r>
            <a:r>
              <a:rPr lang="en-US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Moter</a:t>
            </a: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symptoms in Parkinson's diseases. </a:t>
            </a:r>
          </a:p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amino acid that is one of the main precursors to dopamine.</a:t>
            </a:r>
          </a:p>
          <a:p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182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9DE4D-5165-472E-ACBD-23259E11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                     History of l-dopa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D1888-AA0E-4439-A96C-CCC31FC9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/>
              <a:t>L-dopa was actually first discovered in 1913, but was initially considered of no use. Over 40 years later, researchers decided to investigate L-dopa further and discovered its benefits for Parkinson's patients as well as a myriad of other health benefits.</a:t>
            </a:r>
          </a:p>
        </p:txBody>
      </p:sp>
    </p:spTree>
    <p:extLst>
      <p:ext uri="{BB962C8B-B14F-4D97-AF65-F5344CB8AC3E}">
        <p14:creationId xmlns:p14="http://schemas.microsoft.com/office/powerpoint/2010/main" val="300102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DDF3-8ACB-C3DB-C481-5C0370A9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Chemical formula?</a:t>
            </a: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735A2AE9-C9FD-7189-BE80-21AAB4F6E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7" r="11466" b="-3"/>
          <a:stretch/>
        </p:blipFill>
        <p:spPr>
          <a:xfrm>
            <a:off x="8055717" y="647699"/>
            <a:ext cx="2996188" cy="2683330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3335C-5607-D24A-851B-B5F6218F3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5628635" cy="4195481"/>
          </a:xfrm>
        </p:spPr>
        <p:txBody>
          <a:bodyPr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C9H11NO4</a:t>
            </a:r>
          </a:p>
          <a:p>
            <a:pPr>
              <a:buClr>
                <a:srgbClr val="FFFFFF"/>
              </a:buClr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amino acid</a:t>
            </a:r>
            <a:endParaRPr lang="en-US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3527E92-7F06-3143-6269-34DB55D3F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" r="13185" b="-2"/>
          <a:stretch/>
        </p:blipFill>
        <p:spPr>
          <a:xfrm>
            <a:off x="8033588" y="3526971"/>
            <a:ext cx="3040446" cy="27214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8493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7559C-AC28-412F-8CC5-FCCCE33C7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     Benefits of l-dopa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BBE7F-59B5-4480-AF2E-9FE30F70B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r>
              <a:rPr lang="en-US"/>
              <a:t>aiding individuals who suffer from Parkinson's Disease</a:t>
            </a:r>
          </a:p>
          <a:p>
            <a:r>
              <a:rPr lang="en-US"/>
              <a:t>L-dopa can help lessen the symptoms of Parkinson's by helping to supply the body with more dopamine</a:t>
            </a:r>
          </a:p>
          <a:p>
            <a:r>
              <a:rPr lang="en-US"/>
              <a:t>elevate your mood, reduce depression and lessen the symptoms of anxiety</a:t>
            </a:r>
          </a:p>
          <a:p>
            <a:r>
              <a:rPr lang="en-US"/>
              <a:t>production of more dopamine which in general makes you feel better emotionally</a:t>
            </a:r>
          </a:p>
          <a:p>
            <a:r>
              <a:rPr lang="en-US"/>
              <a:t>L-dopa can increase both sexual function and libido in men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78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5E5F6-AB0A-4D1F-964E-800B99C7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Symptoms of l-dopa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DB4B1-7419-41B0-8A74-2E8F1BBF3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4133873"/>
          </a:xfrm>
        </p:spPr>
        <p:txBody>
          <a:bodyPr>
            <a:normAutofit/>
          </a:bodyPr>
          <a:lstStyle/>
          <a:p>
            <a:r>
              <a:rPr lang="en-US" dirty="0"/>
              <a:t>Muscle cramps</a:t>
            </a:r>
          </a:p>
          <a:p>
            <a:r>
              <a:rPr lang="en-US" dirty="0"/>
              <a:t>Stiffness in the muscles</a:t>
            </a:r>
          </a:p>
          <a:p>
            <a:r>
              <a:rPr lang="en-US" dirty="0"/>
              <a:t>Lack of energy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Depression</a:t>
            </a:r>
          </a:p>
          <a:p>
            <a:r>
              <a:rPr lang="en-US" dirty="0"/>
              <a:t>Constipation</a:t>
            </a:r>
          </a:p>
          <a:p>
            <a:r>
              <a:rPr lang="en-US" dirty="0"/>
              <a:t>Severe mood swings</a:t>
            </a:r>
          </a:p>
          <a:p>
            <a:r>
              <a:rPr lang="en-US" dirty="0"/>
              <a:t>Self-harming thoughts or actions</a:t>
            </a:r>
          </a:p>
          <a:p>
            <a:r>
              <a:rPr lang="en-US" dirty="0"/>
              <a:t>Decreased sex drive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9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F5313-6298-537B-B109-8C5C8BC7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  Mechanism of </a:t>
            </a:r>
            <a:r>
              <a:rPr lang="en-US" b="1">
                <a:solidFill>
                  <a:srgbClr val="EBEBEB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dopamine</a:t>
            </a:r>
            <a:r>
              <a:rPr lang="en-US">
                <a:solidFill>
                  <a:srgbClr val="EBEBEB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 ?</a:t>
            </a:r>
            <a:endParaRPr lang="en-US">
              <a:solidFill>
                <a:srgbClr val="EBEBEB"/>
              </a:solidFill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1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22C4BFB-AE3A-9B45-3CA3-15384E76A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39"/>
          <a:stretch/>
        </p:blipFill>
        <p:spPr>
          <a:xfrm>
            <a:off x="6093992" y="1361536"/>
            <a:ext cx="5449889" cy="4134924"/>
          </a:xfrm>
          <a:prstGeom prst="rect">
            <a:avLst/>
          </a:prstGeom>
          <a:effectLst/>
        </p:spPr>
      </p:pic>
      <p:sp>
        <p:nvSpPr>
          <p:cNvPr id="26" name="Rectangle 1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466A46-8148-23C3-FBAC-B33744B6A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cap="all" dirty="0">
                <a:solidFill>
                  <a:srgbClr val="EBEBEB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L-DOPA (LEVODOPA) MECHANISM OF ACTION L-DOPA IS A</a:t>
            </a:r>
            <a:r>
              <a:rPr lang="en-US" b="1" cap="all" dirty="0">
                <a:solidFill>
                  <a:srgbClr val="EBEBEB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DOPAMINE</a:t>
            </a:r>
            <a:r>
              <a:rPr lang="en-US" cap="all" dirty="0">
                <a:solidFill>
                  <a:srgbClr val="EBEBEB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PRECURSOR</a:t>
            </a:r>
            <a:r>
              <a:rPr lang="en-US" b="1" cap="all" dirty="0">
                <a:solidFill>
                  <a:srgbClr val="EBEBEB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L-DOPA</a:t>
            </a:r>
            <a:r>
              <a:rPr lang="en-US" cap="all" dirty="0">
                <a:solidFill>
                  <a:srgbClr val="EBEBEB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IS A DIRECT PRECURSOR OF</a:t>
            </a:r>
            <a:r>
              <a:rPr lang="en-US" b="1" cap="all" dirty="0">
                <a:solidFill>
                  <a:srgbClr val="EBEBEB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DOPAMINE</a:t>
            </a:r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96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32" name="Picture 7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33" name="Oval 7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72EA6-5DE1-42A4-AD8B-2741392EF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582" y="1434261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 dirty="0" err="1">
                <a:solidFill>
                  <a:srgbClr val="EBEBEB"/>
                </a:solidFill>
              </a:rPr>
              <a:t>Inbrija</a:t>
            </a:r>
            <a:r>
              <a:rPr lang="en-US" sz="7200" dirty="0">
                <a:solidFill>
                  <a:srgbClr val="EBEBEB"/>
                </a:solidFill>
              </a:rPr>
              <a:t> (levodopa) - inhalation</a:t>
            </a:r>
          </a:p>
        </p:txBody>
      </p:sp>
      <p:sp>
        <p:nvSpPr>
          <p:cNvPr id="85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brija (Levodopa) Inhalation: Uses, Side Effects, Dosages">
            <a:extLst>
              <a:ext uri="{FF2B5EF4-FFF2-40B4-BE49-F238E27FC236}">
                <a16:creationId xmlns:a16="http://schemas.microsoft.com/office/drawing/2014/main" id="{BB5D9BFE-B7DB-4BC5-8B30-5CB8E7D3BF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" b="-1"/>
          <a:stretch/>
        </p:blipFill>
        <p:spPr bwMode="auto">
          <a:xfrm>
            <a:off x="20" y="10"/>
            <a:ext cx="6386712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15895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Widescreen</PresentationFormat>
  <Paragraphs>41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Ion</vt:lpstr>
      <vt:lpstr>L-DOPA Antiparkinsonian</vt:lpstr>
      <vt:lpstr>PowerPoint Presentation</vt:lpstr>
      <vt:lpstr>What is l-Dopa? </vt:lpstr>
      <vt:lpstr>                     History of l-dopa</vt:lpstr>
      <vt:lpstr>Chemical formula?</vt:lpstr>
      <vt:lpstr>     Benefits of l-dopa</vt:lpstr>
      <vt:lpstr>Symptoms of l-dopa</vt:lpstr>
      <vt:lpstr>  Mechanism of dopamine ?</vt:lpstr>
      <vt:lpstr>Inbrija (levodopa) - inhalation</vt:lpstr>
      <vt:lpstr>Pharmacokinetics of Inbrija </vt:lpstr>
      <vt:lpstr>Pharmacokinetics of LDopa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L-DOPA Antiparkinsonian</dc:title>
  <dc:creator>Arturo Murillo</dc:creator>
  <cp:lastModifiedBy>Arturo Murillo</cp:lastModifiedBy>
  <cp:revision>2</cp:revision>
  <dcterms:created xsi:type="dcterms:W3CDTF">2022-05-26T14:15:41Z</dcterms:created>
  <dcterms:modified xsi:type="dcterms:W3CDTF">2022-05-26T14:19:01Z</dcterms:modified>
</cp:coreProperties>
</file>