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5/12/2022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4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04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0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5/12/2022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91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9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7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44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26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62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0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5/12/2022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62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5/12/2022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20238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n abstract genetic concept">
            <a:extLst>
              <a:ext uri="{FF2B5EF4-FFF2-40B4-BE49-F238E27FC236}">
                <a16:creationId xmlns:a16="http://schemas.microsoft.com/office/drawing/2014/main" id="{22EED294-75E8-E194-B373-B1329BEE77FF}"/>
              </a:ext>
            </a:extLst>
          </p:cNvPr>
          <p:cNvPicPr>
            <a:picLocks noChangeAspect="1"/>
          </p:cNvPicPr>
          <p:nvPr/>
        </p:nvPicPr>
        <p:blipFill rotWithShape="1">
          <a:blip r:embed="rId2">
            <a:alphaModFix amt="55000"/>
          </a:blip>
          <a:srcRect t="25613" b="18137"/>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984ED4-9B07-4EFA-815A-6274F72AA53E}"/>
              </a:ext>
            </a:extLst>
          </p:cNvPr>
          <p:cNvSpPr>
            <a:spLocks noGrp="1"/>
          </p:cNvSpPr>
          <p:nvPr>
            <p:ph type="ctrTitle"/>
          </p:nvPr>
        </p:nvSpPr>
        <p:spPr>
          <a:xfrm>
            <a:off x="3577192" y="1032483"/>
            <a:ext cx="5037616" cy="2982360"/>
          </a:xfrm>
        </p:spPr>
        <p:txBody>
          <a:bodyPr>
            <a:normAutofit/>
          </a:bodyPr>
          <a:lstStyle/>
          <a:p>
            <a:r>
              <a:rPr lang="en-US" b="1" dirty="0">
                <a:latin typeface="Abadi" panose="020B0604020104020204" pitchFamily="34" charset="0"/>
              </a:rPr>
              <a:t>Digoxin</a:t>
            </a:r>
            <a:r>
              <a:rPr lang="en-US" dirty="0"/>
              <a:t> </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2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5EB3EB9-8E09-474C-A7E4-EF14DAA51411}"/>
              </a:ext>
            </a:extLst>
          </p:cNvPr>
          <p:cNvSpPr txBox="1"/>
          <p:nvPr/>
        </p:nvSpPr>
        <p:spPr>
          <a:xfrm>
            <a:off x="4398603" y="883686"/>
            <a:ext cx="5536397" cy="969517"/>
          </a:xfrm>
          <a:prstGeom prst="rect">
            <a:avLst/>
          </a:prstGeom>
        </p:spPr>
        <p:txBody>
          <a:bodyPr vert="horz" lIns="91440" tIns="45720" rIns="91440" bIns="45720" rtlCol="0">
            <a:normAutofit/>
          </a:bodyPr>
          <a:lstStyle/>
          <a:p>
            <a:pPr>
              <a:lnSpc>
                <a:spcPct val="90000"/>
              </a:lnSpc>
              <a:spcAft>
                <a:spcPts val="600"/>
              </a:spcAft>
            </a:pPr>
            <a:r>
              <a:rPr lang="en-US" sz="3200" dirty="0"/>
              <a:t>Is the drug expensive ?  </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EEBC8F-2B06-40A2-A6FE-EB6BD2CFDDE4}"/>
              </a:ext>
            </a:extLst>
          </p:cNvPr>
          <p:cNvSpPr txBox="1"/>
          <p:nvPr/>
        </p:nvSpPr>
        <p:spPr>
          <a:xfrm>
            <a:off x="5438412" y="1659285"/>
            <a:ext cx="3288925" cy="3539430"/>
          </a:xfrm>
          <a:prstGeom prst="rect">
            <a:avLst/>
          </a:prstGeom>
          <a:noFill/>
        </p:spPr>
        <p:txBody>
          <a:bodyPr wrap="square" rtlCol="0">
            <a:spAutoFit/>
          </a:bodyPr>
          <a:lstStyle/>
          <a:p>
            <a:r>
              <a:rPr lang="en-US" sz="3200" dirty="0"/>
              <a:t>The average retail price of Digoxin is about 42 in between 92 dollars for 125 mcg tablet of Digoxin. </a:t>
            </a:r>
          </a:p>
        </p:txBody>
      </p:sp>
      <p:pic>
        <p:nvPicPr>
          <p:cNvPr id="9218" name="Picture 2">
            <a:extLst>
              <a:ext uri="{FF2B5EF4-FFF2-40B4-BE49-F238E27FC236}">
                <a16:creationId xmlns:a16="http://schemas.microsoft.com/office/drawing/2014/main" id="{182C1196-C143-4C4F-A171-510323ADC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06" y="1989024"/>
            <a:ext cx="290512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C08E2D-E1E2-4C92-B3DA-910FFD256249}"/>
              </a:ext>
            </a:extLst>
          </p:cNvPr>
          <p:cNvSpPr txBox="1"/>
          <p:nvPr/>
        </p:nvSpPr>
        <p:spPr>
          <a:xfrm>
            <a:off x="3244531" y="178836"/>
            <a:ext cx="5536397" cy="1424715"/>
          </a:xfrm>
          <a:prstGeom prst="rect">
            <a:avLst/>
          </a:prstGeom>
        </p:spPr>
        <p:txBody>
          <a:bodyPr vert="horz" lIns="91440" tIns="45720" rIns="91440" bIns="45720" rtlCol="0">
            <a:normAutofit/>
          </a:bodyPr>
          <a:lstStyle/>
          <a:p>
            <a:pPr>
              <a:lnSpc>
                <a:spcPct val="90000"/>
              </a:lnSpc>
              <a:spcAft>
                <a:spcPts val="600"/>
              </a:spcAft>
            </a:pPr>
            <a:r>
              <a:rPr lang="en-US" sz="3200" dirty="0"/>
              <a:t>For how millions of dollars is the drug sold yearly ? </a:t>
            </a: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12EA6CA-B23A-402A-A723-FBC86F86C74C}"/>
              </a:ext>
            </a:extLst>
          </p:cNvPr>
          <p:cNvSpPr txBox="1"/>
          <p:nvPr/>
        </p:nvSpPr>
        <p:spPr>
          <a:xfrm>
            <a:off x="1124486" y="1782387"/>
            <a:ext cx="5086350" cy="1569660"/>
          </a:xfrm>
          <a:prstGeom prst="rect">
            <a:avLst/>
          </a:prstGeom>
          <a:noFill/>
        </p:spPr>
        <p:txBody>
          <a:bodyPr wrap="square" rtlCol="0">
            <a:spAutoFit/>
          </a:bodyPr>
          <a:lstStyle/>
          <a:p>
            <a:r>
              <a:rPr lang="en-US" sz="3200" dirty="0"/>
              <a:t>The coast that Digoxin made yearly is 137 million in 2001 </a:t>
            </a:r>
          </a:p>
        </p:txBody>
      </p:sp>
      <p:pic>
        <p:nvPicPr>
          <p:cNvPr id="10242" name="Picture 2">
            <a:extLst>
              <a:ext uri="{FF2B5EF4-FFF2-40B4-BE49-F238E27FC236}">
                <a16:creationId xmlns:a16="http://schemas.microsoft.com/office/drawing/2014/main" id="{818D8E16-9317-4155-88B6-3238AD5B6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593" y="3648446"/>
            <a:ext cx="4333875" cy="247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1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1A966-04BF-4E69-89EB-4D9105EA9653}"/>
              </a:ext>
            </a:extLst>
          </p:cNvPr>
          <p:cNvSpPr txBox="1"/>
          <p:nvPr/>
        </p:nvSpPr>
        <p:spPr>
          <a:xfrm>
            <a:off x="4371975" y="123825"/>
            <a:ext cx="2847975" cy="1077218"/>
          </a:xfrm>
          <a:prstGeom prst="rect">
            <a:avLst/>
          </a:prstGeom>
          <a:noFill/>
        </p:spPr>
        <p:txBody>
          <a:bodyPr wrap="square" rtlCol="0">
            <a:spAutoFit/>
          </a:bodyPr>
          <a:lstStyle/>
          <a:p>
            <a:r>
              <a:rPr lang="en-US" sz="3200" dirty="0"/>
              <a:t>My opinion about Digoxin </a:t>
            </a:r>
          </a:p>
        </p:txBody>
      </p:sp>
      <p:sp>
        <p:nvSpPr>
          <p:cNvPr id="3" name="TextBox 2">
            <a:extLst>
              <a:ext uri="{FF2B5EF4-FFF2-40B4-BE49-F238E27FC236}">
                <a16:creationId xmlns:a16="http://schemas.microsoft.com/office/drawing/2014/main" id="{16661D36-922F-4D43-A0FB-FC676FFE3927}"/>
              </a:ext>
            </a:extLst>
          </p:cNvPr>
          <p:cNvSpPr txBox="1"/>
          <p:nvPr/>
        </p:nvSpPr>
        <p:spPr>
          <a:xfrm>
            <a:off x="2638425" y="1809750"/>
            <a:ext cx="7248525" cy="3539430"/>
          </a:xfrm>
          <a:prstGeom prst="rect">
            <a:avLst/>
          </a:prstGeom>
          <a:noFill/>
        </p:spPr>
        <p:txBody>
          <a:bodyPr wrap="square" rtlCol="0">
            <a:spAutoFit/>
          </a:bodyPr>
          <a:lstStyle/>
          <a:p>
            <a:r>
              <a:rPr lang="en-US" sz="3200" dirty="0"/>
              <a:t>I think the drug shouldn’t be sell anywhere due to a lot of health problems even though it did help with help with heart. But at the same time, it had so side effects that can cause more problems to the person who dealing health issue</a:t>
            </a:r>
            <a:r>
              <a:rPr lang="en-US" dirty="0"/>
              <a:t>. </a:t>
            </a:r>
          </a:p>
        </p:txBody>
      </p:sp>
    </p:spTree>
    <p:extLst>
      <p:ext uri="{BB962C8B-B14F-4D97-AF65-F5344CB8AC3E}">
        <p14:creationId xmlns:p14="http://schemas.microsoft.com/office/powerpoint/2010/main" val="15849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76160-23D9-4CAB-A8CF-676309F3F8BC}"/>
              </a:ext>
            </a:extLst>
          </p:cNvPr>
          <p:cNvSpPr txBox="1"/>
          <p:nvPr/>
        </p:nvSpPr>
        <p:spPr>
          <a:xfrm>
            <a:off x="301842" y="408372"/>
            <a:ext cx="7608163" cy="646331"/>
          </a:xfrm>
          <a:prstGeom prst="rect">
            <a:avLst/>
          </a:prstGeom>
          <a:noFill/>
        </p:spPr>
        <p:txBody>
          <a:bodyPr wrap="square" rtlCol="0">
            <a:spAutoFit/>
          </a:bodyPr>
          <a:lstStyle/>
          <a:p>
            <a:r>
              <a:rPr lang="en-US" sz="3600" dirty="0"/>
              <a:t>What is Digoxin ?  </a:t>
            </a:r>
          </a:p>
        </p:txBody>
      </p:sp>
      <p:sp>
        <p:nvSpPr>
          <p:cNvPr id="3" name="TextBox 2">
            <a:extLst>
              <a:ext uri="{FF2B5EF4-FFF2-40B4-BE49-F238E27FC236}">
                <a16:creationId xmlns:a16="http://schemas.microsoft.com/office/drawing/2014/main" id="{DE4C91E3-A11B-4B8A-A24C-471718FF7AC6}"/>
              </a:ext>
            </a:extLst>
          </p:cNvPr>
          <p:cNvSpPr txBox="1"/>
          <p:nvPr/>
        </p:nvSpPr>
        <p:spPr>
          <a:xfrm>
            <a:off x="301842" y="1207364"/>
            <a:ext cx="5912528" cy="1754326"/>
          </a:xfrm>
          <a:prstGeom prst="rect">
            <a:avLst/>
          </a:prstGeom>
          <a:noFill/>
        </p:spPr>
        <p:txBody>
          <a:bodyPr wrap="square" rtlCol="0">
            <a:spAutoFit/>
          </a:bodyPr>
          <a:lstStyle/>
          <a:p>
            <a:r>
              <a:rPr lang="en-US" sz="3600" dirty="0"/>
              <a:t>Digoxin is a medicine that was used to treat irregular heartbeat. </a:t>
            </a:r>
          </a:p>
        </p:txBody>
      </p:sp>
      <p:pic>
        <p:nvPicPr>
          <p:cNvPr id="1026" name="Picture 2">
            <a:extLst>
              <a:ext uri="{FF2B5EF4-FFF2-40B4-BE49-F238E27FC236}">
                <a16:creationId xmlns:a16="http://schemas.microsoft.com/office/drawing/2014/main" id="{193F834A-099A-4FB9-A52A-EB47B3C0A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7364"/>
            <a:ext cx="4555215" cy="442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4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C62265-D5C7-4D57-8E4B-1D818E60D8CF}"/>
              </a:ext>
            </a:extLst>
          </p:cNvPr>
          <p:cNvSpPr txBox="1"/>
          <p:nvPr/>
        </p:nvSpPr>
        <p:spPr>
          <a:xfrm>
            <a:off x="6689508" y="553837"/>
            <a:ext cx="4261282" cy="1323439"/>
          </a:xfrm>
          <a:prstGeom prst="rect">
            <a:avLst/>
          </a:prstGeom>
          <a:noFill/>
        </p:spPr>
        <p:txBody>
          <a:bodyPr wrap="square" rtlCol="0">
            <a:spAutoFit/>
          </a:bodyPr>
          <a:lstStyle/>
          <a:p>
            <a:r>
              <a:rPr lang="en-US" sz="4000" dirty="0"/>
              <a:t>Who discovered the drug ? </a:t>
            </a:r>
          </a:p>
        </p:txBody>
      </p:sp>
      <p:sp>
        <p:nvSpPr>
          <p:cNvPr id="3" name="TextBox 2">
            <a:extLst>
              <a:ext uri="{FF2B5EF4-FFF2-40B4-BE49-F238E27FC236}">
                <a16:creationId xmlns:a16="http://schemas.microsoft.com/office/drawing/2014/main" id="{E1A5A5FD-73A0-4750-B7A6-8D180704218B}"/>
              </a:ext>
            </a:extLst>
          </p:cNvPr>
          <p:cNvSpPr txBox="1"/>
          <p:nvPr/>
        </p:nvSpPr>
        <p:spPr>
          <a:xfrm>
            <a:off x="5072110" y="2115475"/>
            <a:ext cx="7119890" cy="2062103"/>
          </a:xfrm>
          <a:prstGeom prst="rect">
            <a:avLst/>
          </a:prstGeom>
          <a:noFill/>
        </p:spPr>
        <p:txBody>
          <a:bodyPr wrap="square" rtlCol="0">
            <a:spAutoFit/>
          </a:bodyPr>
          <a:lstStyle/>
          <a:p>
            <a:r>
              <a:rPr lang="en-US" sz="3200" dirty="0"/>
              <a:t>William Withering is the first person on discovering the drug called Digoxin in 1775, In those days it was used to be called foxglove or dropsy.</a:t>
            </a:r>
          </a:p>
        </p:txBody>
      </p:sp>
      <p:pic>
        <p:nvPicPr>
          <p:cNvPr id="2050" name="Picture 2">
            <a:extLst>
              <a:ext uri="{FF2B5EF4-FFF2-40B4-BE49-F238E27FC236}">
                <a16:creationId xmlns:a16="http://schemas.microsoft.com/office/drawing/2014/main" id="{C1A7C911-904F-46D7-9817-9AEFCFDDB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1" y="1065313"/>
            <a:ext cx="3451008" cy="356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7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11918E-B22E-4098-B8FF-358A8FB29EE4}"/>
              </a:ext>
            </a:extLst>
          </p:cNvPr>
          <p:cNvSpPr txBox="1"/>
          <p:nvPr/>
        </p:nvSpPr>
        <p:spPr>
          <a:xfrm>
            <a:off x="5143500" y="2175308"/>
            <a:ext cx="5264459" cy="3046988"/>
          </a:xfrm>
          <a:prstGeom prst="rect">
            <a:avLst/>
          </a:prstGeom>
          <a:noFill/>
        </p:spPr>
        <p:txBody>
          <a:bodyPr wrap="square" rtlCol="0">
            <a:spAutoFit/>
          </a:bodyPr>
          <a:lstStyle/>
          <a:p>
            <a:r>
              <a:rPr lang="en-US" sz="3200" dirty="0"/>
              <a:t>Digoxin was first introduced in 1930 by a researcher called Sydney Smith, it was first introduced by name of foxglove plant </a:t>
            </a:r>
          </a:p>
        </p:txBody>
      </p:sp>
      <p:pic>
        <p:nvPicPr>
          <p:cNvPr id="3074" name="Picture 2">
            <a:extLst>
              <a:ext uri="{FF2B5EF4-FFF2-40B4-BE49-F238E27FC236}">
                <a16:creationId xmlns:a16="http://schemas.microsoft.com/office/drawing/2014/main" id="{18D997F9-2F2C-47A4-A403-782A08C9D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49" y="1172587"/>
            <a:ext cx="4257675" cy="3046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CFA07D-F76B-4623-BC2A-954EFF44EB32}"/>
              </a:ext>
            </a:extLst>
          </p:cNvPr>
          <p:cNvSpPr txBox="1"/>
          <p:nvPr/>
        </p:nvSpPr>
        <p:spPr>
          <a:xfrm>
            <a:off x="5324475" y="276225"/>
            <a:ext cx="3124200" cy="1569660"/>
          </a:xfrm>
          <a:prstGeom prst="rect">
            <a:avLst/>
          </a:prstGeom>
          <a:noFill/>
        </p:spPr>
        <p:txBody>
          <a:bodyPr wrap="square" rtlCol="0">
            <a:spAutoFit/>
          </a:bodyPr>
          <a:lstStyle/>
          <a:p>
            <a:r>
              <a:rPr lang="en-US" sz="3200" dirty="0"/>
              <a:t>When was the drug first introduced </a:t>
            </a:r>
          </a:p>
        </p:txBody>
      </p:sp>
    </p:spTree>
    <p:extLst>
      <p:ext uri="{BB962C8B-B14F-4D97-AF65-F5344CB8AC3E}">
        <p14:creationId xmlns:p14="http://schemas.microsoft.com/office/powerpoint/2010/main" val="108355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9425E0-FB52-4014-930D-52E8F818E6F9}"/>
              </a:ext>
            </a:extLst>
          </p:cNvPr>
          <p:cNvSpPr txBox="1"/>
          <p:nvPr/>
        </p:nvSpPr>
        <p:spPr>
          <a:xfrm>
            <a:off x="6137069" y="191523"/>
            <a:ext cx="4933950" cy="1395598"/>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200" kern="1200" dirty="0">
                <a:solidFill>
                  <a:schemeClr val="tx1"/>
                </a:solidFill>
                <a:ea typeface="+mj-ea"/>
                <a:cs typeface="+mj-cs"/>
              </a:rPr>
              <a:t>When did the drug became a therapeutic medicine ? </a:t>
            </a:r>
          </a:p>
        </p:txBody>
      </p:sp>
      <p:sp>
        <p:nvSpPr>
          <p:cNvPr id="13" name="Freeform: Shape 12">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 name="Block Arc 16">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B0E7257-FBD5-4F3E-B575-86D861C89838}"/>
              </a:ext>
            </a:extLst>
          </p:cNvPr>
          <p:cNvSpPr txBox="1"/>
          <p:nvPr/>
        </p:nvSpPr>
        <p:spPr>
          <a:xfrm>
            <a:off x="5929368" y="1608832"/>
            <a:ext cx="5465817" cy="3539430"/>
          </a:xfrm>
          <a:prstGeom prst="rect">
            <a:avLst/>
          </a:prstGeom>
          <a:noFill/>
        </p:spPr>
        <p:txBody>
          <a:bodyPr wrap="square" rtlCol="0">
            <a:spAutoFit/>
          </a:bodyPr>
          <a:lstStyle/>
          <a:p>
            <a:r>
              <a:rPr lang="en-US" sz="3200" dirty="0"/>
              <a:t>The Digoxin pill was turn into a therapeutic medicine for both genders in for hospitalization due to worsening heart failure, but it doesn’t decrease mortality.</a:t>
            </a:r>
          </a:p>
        </p:txBody>
      </p:sp>
      <p:pic>
        <p:nvPicPr>
          <p:cNvPr id="4098" name="Picture 2">
            <a:extLst>
              <a:ext uri="{FF2B5EF4-FFF2-40B4-BE49-F238E27FC236}">
                <a16:creationId xmlns:a16="http://schemas.microsoft.com/office/drawing/2014/main" id="{5A4292B1-5468-4FD0-BF97-58D4C3A0C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9" y="686341"/>
            <a:ext cx="3861346" cy="304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9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FCEE2-BC0D-4F60-8EDF-03D955B0BFA2}"/>
              </a:ext>
            </a:extLst>
          </p:cNvPr>
          <p:cNvSpPr txBox="1"/>
          <p:nvPr/>
        </p:nvSpPr>
        <p:spPr>
          <a:xfrm>
            <a:off x="257175" y="285750"/>
            <a:ext cx="4800600" cy="2062103"/>
          </a:xfrm>
          <a:prstGeom prst="rect">
            <a:avLst/>
          </a:prstGeom>
          <a:noFill/>
        </p:spPr>
        <p:txBody>
          <a:bodyPr wrap="square" rtlCol="0">
            <a:spAutoFit/>
          </a:bodyPr>
          <a:lstStyle/>
          <a:p>
            <a:r>
              <a:rPr lang="en-US" sz="3200" dirty="0"/>
              <a:t>Which disease did this drug treats, What can the drug cause to the body </a:t>
            </a:r>
          </a:p>
        </p:txBody>
      </p:sp>
      <p:sp>
        <p:nvSpPr>
          <p:cNvPr id="3" name="TextBox 2">
            <a:extLst>
              <a:ext uri="{FF2B5EF4-FFF2-40B4-BE49-F238E27FC236}">
                <a16:creationId xmlns:a16="http://schemas.microsoft.com/office/drawing/2014/main" id="{5AA07623-8B6D-4F7C-BC2A-5D70AE19F586}"/>
              </a:ext>
            </a:extLst>
          </p:cNvPr>
          <p:cNvSpPr txBox="1"/>
          <p:nvPr/>
        </p:nvSpPr>
        <p:spPr>
          <a:xfrm>
            <a:off x="257175" y="2323981"/>
            <a:ext cx="6381750" cy="2554545"/>
          </a:xfrm>
          <a:prstGeom prst="rect">
            <a:avLst/>
          </a:prstGeom>
          <a:noFill/>
        </p:spPr>
        <p:txBody>
          <a:bodyPr wrap="square" rtlCol="0">
            <a:spAutoFit/>
          </a:bodyPr>
          <a:lstStyle/>
          <a:p>
            <a:r>
              <a:rPr lang="en-US" dirty="0"/>
              <a:t> </a:t>
            </a:r>
            <a:r>
              <a:rPr lang="en-US" sz="3200" dirty="0"/>
              <a:t>Digoxin used to treat in certain heart problem's which is known as heart failure. Digoxin can narrow your blood vessels and cause inflammation. </a:t>
            </a:r>
          </a:p>
        </p:txBody>
      </p:sp>
      <p:pic>
        <p:nvPicPr>
          <p:cNvPr id="5122" name="Picture 2">
            <a:extLst>
              <a:ext uri="{FF2B5EF4-FFF2-40B4-BE49-F238E27FC236}">
                <a16:creationId xmlns:a16="http://schemas.microsoft.com/office/drawing/2014/main" id="{77898317-63E6-4B98-B1FF-D393F89B1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438090"/>
            <a:ext cx="444341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9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922537-14E7-413B-ADD0-BDFA92BFA00B}"/>
              </a:ext>
            </a:extLst>
          </p:cNvPr>
          <p:cNvSpPr txBox="1"/>
          <p:nvPr/>
        </p:nvSpPr>
        <p:spPr>
          <a:xfrm>
            <a:off x="5397624" y="381739"/>
            <a:ext cx="5388745" cy="1569660"/>
          </a:xfrm>
          <a:prstGeom prst="rect">
            <a:avLst/>
          </a:prstGeom>
          <a:noFill/>
        </p:spPr>
        <p:txBody>
          <a:bodyPr wrap="square" rtlCol="0">
            <a:spAutoFit/>
          </a:bodyPr>
          <a:lstStyle/>
          <a:p>
            <a:r>
              <a:rPr lang="en-US" sz="3200" dirty="0"/>
              <a:t>How does the drug work in the body to be cure from the disease. </a:t>
            </a:r>
          </a:p>
        </p:txBody>
      </p:sp>
      <p:sp>
        <p:nvSpPr>
          <p:cNvPr id="5" name="TextBox 4">
            <a:extLst>
              <a:ext uri="{FF2B5EF4-FFF2-40B4-BE49-F238E27FC236}">
                <a16:creationId xmlns:a16="http://schemas.microsoft.com/office/drawing/2014/main" id="{81DC5A67-7836-4935-94D5-8BD3C0922E55}"/>
              </a:ext>
            </a:extLst>
          </p:cNvPr>
          <p:cNvSpPr txBox="1"/>
          <p:nvPr/>
        </p:nvSpPr>
        <p:spPr>
          <a:xfrm>
            <a:off x="5513033" y="2151727"/>
            <a:ext cx="5157926" cy="2554545"/>
          </a:xfrm>
          <a:prstGeom prst="rect">
            <a:avLst/>
          </a:prstGeom>
          <a:noFill/>
        </p:spPr>
        <p:txBody>
          <a:bodyPr wrap="square" rtlCol="0">
            <a:spAutoFit/>
          </a:bodyPr>
          <a:lstStyle/>
          <a:p>
            <a:r>
              <a:rPr lang="en-US" sz="3200" dirty="0"/>
              <a:t>Digoxin works with minerals in the cells of the heart to reduce strain and keep the heart beating normally. </a:t>
            </a:r>
          </a:p>
        </p:txBody>
      </p:sp>
      <p:pic>
        <p:nvPicPr>
          <p:cNvPr id="6146" name="Picture 2">
            <a:extLst>
              <a:ext uri="{FF2B5EF4-FFF2-40B4-BE49-F238E27FC236}">
                <a16:creationId xmlns:a16="http://schemas.microsoft.com/office/drawing/2014/main" id="{C9F41020-D049-4D36-ABF1-BC2F4A04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975"/>
            <a:ext cx="4819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8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A613A30-5C85-490D-869C-12B1126525D2}"/>
              </a:ext>
            </a:extLst>
          </p:cNvPr>
          <p:cNvSpPr txBox="1"/>
          <p:nvPr/>
        </p:nvSpPr>
        <p:spPr>
          <a:xfrm>
            <a:off x="361950" y="393308"/>
            <a:ext cx="8315325" cy="1789913"/>
          </a:xfrm>
          <a:prstGeom prst="rect">
            <a:avLst/>
          </a:prstGeom>
        </p:spPr>
        <p:txBody>
          <a:bodyPr vert="horz" lIns="91440" tIns="45720" rIns="91440" bIns="45720" rtlCol="0">
            <a:normAutofit/>
          </a:bodyPr>
          <a:lstStyle/>
          <a:p>
            <a:pPr>
              <a:lnSpc>
                <a:spcPct val="90000"/>
              </a:lnSpc>
              <a:spcAft>
                <a:spcPts val="600"/>
              </a:spcAft>
            </a:pPr>
            <a:r>
              <a:rPr lang="en-US" sz="3200" dirty="0"/>
              <a:t>Is the drug very effective in the treatment of the disease ?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D538AC9-1324-4AB4-86DB-0FE7645683CF}"/>
              </a:ext>
            </a:extLst>
          </p:cNvPr>
          <p:cNvSpPr txBox="1"/>
          <p:nvPr/>
        </p:nvSpPr>
        <p:spPr>
          <a:xfrm>
            <a:off x="472270" y="1399649"/>
            <a:ext cx="8011754" cy="2062103"/>
          </a:xfrm>
          <a:prstGeom prst="rect">
            <a:avLst/>
          </a:prstGeom>
          <a:noFill/>
        </p:spPr>
        <p:txBody>
          <a:bodyPr wrap="square" rtlCol="0">
            <a:spAutoFit/>
          </a:bodyPr>
          <a:lstStyle/>
          <a:p>
            <a:r>
              <a:rPr lang="en-US" sz="3200" dirty="0"/>
              <a:t>Digoxin used patients with mild to moderate heart failure if the patient doesn’t respond to the angiotensin- converting enzyme inhibitor beta blocker. </a:t>
            </a:r>
          </a:p>
        </p:txBody>
      </p:sp>
      <p:pic>
        <p:nvPicPr>
          <p:cNvPr id="7170" name="Picture 2">
            <a:extLst>
              <a:ext uri="{FF2B5EF4-FFF2-40B4-BE49-F238E27FC236}">
                <a16:creationId xmlns:a16="http://schemas.microsoft.com/office/drawing/2014/main" id="{F4DE1BF0-E2B4-4ACD-8CFD-CB2B18431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2" y="3633845"/>
            <a:ext cx="4854999" cy="292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3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B2100A0-96C7-479F-8CB8-4F99D1C88D92}"/>
              </a:ext>
            </a:extLst>
          </p:cNvPr>
          <p:cNvSpPr txBox="1"/>
          <p:nvPr/>
        </p:nvSpPr>
        <p:spPr>
          <a:xfrm>
            <a:off x="4256808" y="-145803"/>
            <a:ext cx="6906491" cy="1732756"/>
          </a:xfrm>
          <a:prstGeom prst="rect">
            <a:avLst/>
          </a:prstGeom>
        </p:spPr>
        <p:txBody>
          <a:bodyPr vert="horz" lIns="91440" tIns="45720" rIns="91440" bIns="45720" rtlCol="0" anchor="ctr">
            <a:normAutofit/>
          </a:bodyPr>
          <a:lstStyle/>
          <a:p>
            <a:pPr>
              <a:lnSpc>
                <a:spcPct val="90000"/>
              </a:lnSpc>
              <a:spcAft>
                <a:spcPts val="600"/>
              </a:spcAft>
            </a:pPr>
            <a:r>
              <a:rPr lang="en-US" sz="3200" dirty="0"/>
              <a:t>How does the drug cause undesired side effects ? </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6C1D653-74DE-4FD8-B627-D24639EE17A9}"/>
              </a:ext>
            </a:extLst>
          </p:cNvPr>
          <p:cNvSpPr txBox="1"/>
          <p:nvPr/>
        </p:nvSpPr>
        <p:spPr>
          <a:xfrm>
            <a:off x="4364369" y="1483594"/>
            <a:ext cx="5779755" cy="2554545"/>
          </a:xfrm>
          <a:prstGeom prst="rect">
            <a:avLst/>
          </a:prstGeom>
          <a:noFill/>
        </p:spPr>
        <p:txBody>
          <a:bodyPr wrap="square" rtlCol="0">
            <a:spAutoFit/>
          </a:bodyPr>
          <a:lstStyle/>
          <a:p>
            <a:r>
              <a:rPr lang="en-US" sz="3200" dirty="0"/>
              <a:t>Digoxin may increase the death rate of a women who dealing with heart failure. It makes the heart beats increase to quicky.</a:t>
            </a:r>
          </a:p>
        </p:txBody>
      </p:sp>
      <p:pic>
        <p:nvPicPr>
          <p:cNvPr id="8194" name="Picture 2">
            <a:extLst>
              <a:ext uri="{FF2B5EF4-FFF2-40B4-BE49-F238E27FC236}">
                <a16:creationId xmlns:a16="http://schemas.microsoft.com/office/drawing/2014/main" id="{0C67E139-2E03-42C8-A7A7-E755546F1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6" y="1281113"/>
            <a:ext cx="3491878" cy="307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60250"/>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96</TotalTime>
  <Words>358</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Aharoni</vt:lpstr>
      <vt:lpstr>Arial</vt:lpstr>
      <vt:lpstr>Avenir Next LT Pro</vt:lpstr>
      <vt:lpstr>Calibri</vt:lpstr>
      <vt:lpstr>ShapesVTI</vt:lpstr>
      <vt:lpstr>Digoxin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Digoxin </dc:title>
  <dc:creator>Kailee Gomez</dc:creator>
  <cp:lastModifiedBy>Kailee Gomez</cp:lastModifiedBy>
  <cp:revision>1</cp:revision>
  <dcterms:created xsi:type="dcterms:W3CDTF">2022-05-13T02:48:18Z</dcterms:created>
  <dcterms:modified xsi:type="dcterms:W3CDTF">2022-05-13T04:24:21Z</dcterms:modified>
</cp:coreProperties>
</file>