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ya weaver" initials="sw" lastIdx="1" clrIdx="0">
    <p:extLst>
      <p:ext uri="{19B8F6BF-5375-455C-9EA6-DF929625EA0E}">
        <p15:presenceInfo xmlns:p15="http://schemas.microsoft.com/office/powerpoint/2012/main" xmlns="" userId="7f298264ef98d8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494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ya weaver" userId="7f298264ef98d844" providerId="LiveId" clId="{587A4B29-C1E5-5A49-835C-C5F4DBEF65DC}"/>
    <pc:docChg chg="undo custSel addSld modSld sldOrd">
      <pc:chgData name="shanya weaver" userId="7f298264ef98d844" providerId="LiveId" clId="{587A4B29-C1E5-5A49-835C-C5F4DBEF65DC}" dt="2018-05-21T17:28:43.237" v="4313" actId="1076"/>
      <pc:docMkLst>
        <pc:docMk/>
      </pc:docMkLst>
      <pc:sldChg chg="modSp addCm">
        <pc:chgData name="shanya weaver" userId="7f298264ef98d844" providerId="LiveId" clId="{587A4B29-C1E5-5A49-835C-C5F4DBEF65DC}" dt="2018-05-16T12:29:26.891" v="197" actId="1589"/>
        <pc:sldMkLst>
          <pc:docMk/>
          <pc:sldMk cId="3172192672" sldId="256"/>
        </pc:sldMkLst>
        <pc:spChg chg="mod">
          <ac:chgData name="shanya weaver" userId="7f298264ef98d844" providerId="LiveId" clId="{587A4B29-C1E5-5A49-835C-C5F4DBEF65DC}" dt="2018-05-16T12:25:55.608" v="29" actId="20577"/>
          <ac:spMkLst>
            <pc:docMk/>
            <pc:sldMk cId="3172192672" sldId="256"/>
            <ac:spMk id="2" creationId="{7E4B36E4-16E6-D84E-B732-AB230F39B4DD}"/>
          </ac:spMkLst>
        </pc:spChg>
        <pc:spChg chg="mod">
          <ac:chgData name="shanya weaver" userId="7f298264ef98d844" providerId="LiveId" clId="{587A4B29-C1E5-5A49-835C-C5F4DBEF65DC}" dt="2018-05-16T12:28:19.347" v="196" actId="20577"/>
          <ac:spMkLst>
            <pc:docMk/>
            <pc:sldMk cId="3172192672" sldId="256"/>
            <ac:spMk id="3" creationId="{1478AD11-D067-0641-83F1-7F10019C5753}"/>
          </ac:spMkLst>
        </pc:spChg>
      </pc:sldChg>
      <pc:sldChg chg="modSp new">
        <pc:chgData name="shanya weaver" userId="7f298264ef98d844" providerId="LiveId" clId="{587A4B29-C1E5-5A49-835C-C5F4DBEF65DC}" dt="2018-05-16T12:37:00.017" v="522" actId="1076"/>
        <pc:sldMkLst>
          <pc:docMk/>
          <pc:sldMk cId="2782082200" sldId="257"/>
        </pc:sldMkLst>
        <pc:spChg chg="mod">
          <ac:chgData name="shanya weaver" userId="7f298264ef98d844" providerId="LiveId" clId="{587A4B29-C1E5-5A49-835C-C5F4DBEF65DC}" dt="2018-05-16T12:30:01.811" v="231" actId="20577"/>
          <ac:spMkLst>
            <pc:docMk/>
            <pc:sldMk cId="2782082200" sldId="257"/>
            <ac:spMk id="2" creationId="{9A403890-0740-1043-BB1A-9F6604AB3603}"/>
          </ac:spMkLst>
        </pc:spChg>
        <pc:spChg chg="mod">
          <ac:chgData name="shanya weaver" userId="7f298264ef98d844" providerId="LiveId" clId="{587A4B29-C1E5-5A49-835C-C5F4DBEF65DC}" dt="2018-05-16T12:37:00.017" v="522" actId="1076"/>
          <ac:spMkLst>
            <pc:docMk/>
            <pc:sldMk cId="2782082200" sldId="257"/>
            <ac:spMk id="3" creationId="{26B0DFBF-F227-3F4A-8C4D-A8BF4DE734DC}"/>
          </ac:spMkLst>
        </pc:spChg>
      </pc:sldChg>
      <pc:sldChg chg="modSp new">
        <pc:chgData name="shanya weaver" userId="7f298264ef98d844" providerId="LiveId" clId="{587A4B29-C1E5-5A49-835C-C5F4DBEF65DC}" dt="2018-05-16T12:43:06.061" v="778" actId="1076"/>
        <pc:sldMkLst>
          <pc:docMk/>
          <pc:sldMk cId="2077487631" sldId="258"/>
        </pc:sldMkLst>
        <pc:spChg chg="mod">
          <ac:chgData name="shanya weaver" userId="7f298264ef98d844" providerId="LiveId" clId="{587A4B29-C1E5-5A49-835C-C5F4DBEF65DC}" dt="2018-05-16T12:38:30.185" v="579" actId="20577"/>
          <ac:spMkLst>
            <pc:docMk/>
            <pc:sldMk cId="2077487631" sldId="258"/>
            <ac:spMk id="2" creationId="{C7F95697-5FBF-B942-86B6-A23AF7137ED4}"/>
          </ac:spMkLst>
        </pc:spChg>
        <pc:spChg chg="mod">
          <ac:chgData name="shanya weaver" userId="7f298264ef98d844" providerId="LiveId" clId="{587A4B29-C1E5-5A49-835C-C5F4DBEF65DC}" dt="2018-05-16T12:43:06.061" v="778" actId="1076"/>
          <ac:spMkLst>
            <pc:docMk/>
            <pc:sldMk cId="2077487631" sldId="258"/>
            <ac:spMk id="3" creationId="{9633BC41-4040-A64E-A6B4-767B375F9C49}"/>
          </ac:spMkLst>
        </pc:spChg>
      </pc:sldChg>
      <pc:sldChg chg="addSp delSp modSp new">
        <pc:chgData name="shanya weaver" userId="7f298264ef98d844" providerId="LiveId" clId="{587A4B29-C1E5-5A49-835C-C5F4DBEF65DC}" dt="2018-05-17T12:16:27.848" v="1000" actId="1076"/>
        <pc:sldMkLst>
          <pc:docMk/>
          <pc:sldMk cId="4106416298" sldId="259"/>
        </pc:sldMkLst>
        <pc:spChg chg="mod">
          <ac:chgData name="shanya weaver" userId="7f298264ef98d844" providerId="LiveId" clId="{587A4B29-C1E5-5A49-835C-C5F4DBEF65DC}" dt="2018-05-16T12:51:26.681" v="876" actId="1076"/>
          <ac:spMkLst>
            <pc:docMk/>
            <pc:sldMk cId="4106416298" sldId="259"/>
            <ac:spMk id="2" creationId="{184CA1E9-EB21-7949-947C-CD49E4C174D6}"/>
          </ac:spMkLst>
        </pc:spChg>
        <pc:spChg chg="del mod">
          <ac:chgData name="shanya weaver" userId="7f298264ef98d844" providerId="LiveId" clId="{587A4B29-C1E5-5A49-835C-C5F4DBEF65DC}" dt="2018-05-17T12:08:55.941" v="878" actId="931"/>
          <ac:spMkLst>
            <pc:docMk/>
            <pc:sldMk cId="4106416298" sldId="259"/>
            <ac:spMk id="3" creationId="{85B70179-06CA-A04E-B124-BA9A1B59F078}"/>
          </ac:spMkLst>
        </pc:spChg>
        <pc:spChg chg="add mod">
          <ac:chgData name="shanya weaver" userId="7f298264ef98d844" providerId="LiveId" clId="{587A4B29-C1E5-5A49-835C-C5F4DBEF65DC}" dt="2018-05-17T12:14:58.064" v="993" actId="14100"/>
          <ac:spMkLst>
            <pc:docMk/>
            <pc:sldMk cId="4106416298" sldId="259"/>
            <ac:spMk id="7" creationId="{EEE95FCD-909B-D942-B9A0-5B8FDBF6E4E0}"/>
          </ac:spMkLst>
        </pc:spChg>
        <pc:picChg chg="add del mod ord">
          <ac:chgData name="shanya weaver" userId="7f298264ef98d844" providerId="LiveId" clId="{587A4B29-C1E5-5A49-835C-C5F4DBEF65DC}" dt="2018-05-17T12:09:37.624" v="885" actId="21"/>
          <ac:picMkLst>
            <pc:docMk/>
            <pc:sldMk cId="4106416298" sldId="259"/>
            <ac:picMk id="4" creationId="{158F7C5C-2578-9D4B-8B1D-4576AF3CFADA}"/>
          </ac:picMkLst>
        </pc:picChg>
        <pc:picChg chg="add mod">
          <ac:chgData name="shanya weaver" userId="7f298264ef98d844" providerId="LiveId" clId="{587A4B29-C1E5-5A49-835C-C5F4DBEF65DC}" dt="2018-05-17T12:15:13.436" v="997" actId="1076"/>
          <ac:picMkLst>
            <pc:docMk/>
            <pc:sldMk cId="4106416298" sldId="259"/>
            <ac:picMk id="8" creationId="{0D7C3513-7BB2-1246-9C05-95A57CEB71D6}"/>
          </ac:picMkLst>
        </pc:picChg>
        <pc:picChg chg="add mod">
          <ac:chgData name="shanya weaver" userId="7f298264ef98d844" providerId="LiveId" clId="{587A4B29-C1E5-5A49-835C-C5F4DBEF65DC}" dt="2018-05-17T12:16:27.848" v="1000" actId="1076"/>
          <ac:picMkLst>
            <pc:docMk/>
            <pc:sldMk cId="4106416298" sldId="259"/>
            <ac:picMk id="10" creationId="{E2BD2B57-4E76-4743-9057-431F222F67DE}"/>
          </ac:picMkLst>
        </pc:picChg>
      </pc:sldChg>
      <pc:sldChg chg="modSp new">
        <pc:chgData name="shanya weaver" userId="7f298264ef98d844" providerId="LiveId" clId="{587A4B29-C1E5-5A49-835C-C5F4DBEF65DC}" dt="2018-05-17T12:20:39.934" v="1394" actId="20577"/>
        <pc:sldMkLst>
          <pc:docMk/>
          <pc:sldMk cId="3264377488" sldId="260"/>
        </pc:sldMkLst>
        <pc:spChg chg="mod">
          <ac:chgData name="shanya weaver" userId="7f298264ef98d844" providerId="LiveId" clId="{587A4B29-C1E5-5A49-835C-C5F4DBEF65DC}" dt="2018-05-17T12:17:49.033" v="1049" actId="20577"/>
          <ac:spMkLst>
            <pc:docMk/>
            <pc:sldMk cId="3264377488" sldId="260"/>
            <ac:spMk id="2" creationId="{8ADED9DB-F043-9143-AB42-E8128C379B56}"/>
          </ac:spMkLst>
        </pc:spChg>
        <pc:spChg chg="mod">
          <ac:chgData name="shanya weaver" userId="7f298264ef98d844" providerId="LiveId" clId="{587A4B29-C1E5-5A49-835C-C5F4DBEF65DC}" dt="2018-05-17T12:20:39.934" v="1394" actId="20577"/>
          <ac:spMkLst>
            <pc:docMk/>
            <pc:sldMk cId="3264377488" sldId="260"/>
            <ac:spMk id="3" creationId="{819234FE-E275-2349-8DA8-CCCB1E668180}"/>
          </ac:spMkLst>
        </pc:spChg>
      </pc:sldChg>
      <pc:sldChg chg="addSp delSp modSp new">
        <pc:chgData name="shanya weaver" userId="7f298264ef98d844" providerId="LiveId" clId="{587A4B29-C1E5-5A49-835C-C5F4DBEF65DC}" dt="2018-05-17T12:31:09.651" v="1936" actId="20577"/>
        <pc:sldMkLst>
          <pc:docMk/>
          <pc:sldMk cId="1584290809" sldId="261"/>
        </pc:sldMkLst>
        <pc:spChg chg="mod">
          <ac:chgData name="shanya weaver" userId="7f298264ef98d844" providerId="LiveId" clId="{587A4B29-C1E5-5A49-835C-C5F4DBEF65DC}" dt="2018-05-17T12:22:29.242" v="1443" actId="20577"/>
          <ac:spMkLst>
            <pc:docMk/>
            <pc:sldMk cId="1584290809" sldId="261"/>
            <ac:spMk id="2" creationId="{C099B134-D36B-9A43-A53E-E363B6FB7F10}"/>
          </ac:spMkLst>
        </pc:spChg>
        <pc:spChg chg="mod">
          <ac:chgData name="shanya weaver" userId="7f298264ef98d844" providerId="LiveId" clId="{587A4B29-C1E5-5A49-835C-C5F4DBEF65DC}" dt="2018-05-17T12:31:09.651" v="1936" actId="20577"/>
          <ac:spMkLst>
            <pc:docMk/>
            <pc:sldMk cId="1584290809" sldId="261"/>
            <ac:spMk id="3" creationId="{586816DB-0B5C-244F-A678-48097A4B26A9}"/>
          </ac:spMkLst>
        </pc:spChg>
        <pc:picChg chg="add del mod">
          <ac:chgData name="shanya weaver" userId="7f298264ef98d844" providerId="LiveId" clId="{587A4B29-C1E5-5A49-835C-C5F4DBEF65DC}" dt="2018-05-17T12:28:45.905" v="1694" actId="21"/>
          <ac:picMkLst>
            <pc:docMk/>
            <pc:sldMk cId="1584290809" sldId="261"/>
            <ac:picMk id="5" creationId="{91D9C5F5-1415-7842-8C7C-5FB6170177B8}"/>
          </ac:picMkLst>
        </pc:picChg>
      </pc:sldChg>
      <pc:sldChg chg="addSp modSp new">
        <pc:chgData name="shanya weaver" userId="7f298264ef98d844" providerId="LiveId" clId="{587A4B29-C1E5-5A49-835C-C5F4DBEF65DC}" dt="2018-05-17T12:38:50.364" v="2355" actId="1076"/>
        <pc:sldMkLst>
          <pc:docMk/>
          <pc:sldMk cId="3589863616" sldId="262"/>
        </pc:sldMkLst>
        <pc:spChg chg="mod">
          <ac:chgData name="shanya weaver" userId="7f298264ef98d844" providerId="LiveId" clId="{587A4B29-C1E5-5A49-835C-C5F4DBEF65DC}" dt="2018-05-17T12:32:59.360" v="2022" actId="20577"/>
          <ac:spMkLst>
            <pc:docMk/>
            <pc:sldMk cId="3589863616" sldId="262"/>
            <ac:spMk id="2" creationId="{D4B8C1FF-891E-CE4D-93E4-C6D350554383}"/>
          </ac:spMkLst>
        </pc:spChg>
        <pc:spChg chg="mod">
          <ac:chgData name="shanya weaver" userId="7f298264ef98d844" providerId="LiveId" clId="{587A4B29-C1E5-5A49-835C-C5F4DBEF65DC}" dt="2018-05-17T12:38:34.964" v="2350" actId="14100"/>
          <ac:spMkLst>
            <pc:docMk/>
            <pc:sldMk cId="3589863616" sldId="262"/>
            <ac:spMk id="3" creationId="{F34DBA9D-4BED-8344-98EE-A80B7BE4E4E4}"/>
          </ac:spMkLst>
        </pc:spChg>
        <pc:picChg chg="add mod">
          <ac:chgData name="shanya weaver" userId="7f298264ef98d844" providerId="LiveId" clId="{587A4B29-C1E5-5A49-835C-C5F4DBEF65DC}" dt="2018-05-17T12:38:50.364" v="2355" actId="1076"/>
          <ac:picMkLst>
            <pc:docMk/>
            <pc:sldMk cId="3589863616" sldId="262"/>
            <ac:picMk id="4" creationId="{65C3876F-B7F2-624F-8007-F1A6F4F5A2C9}"/>
          </ac:picMkLst>
        </pc:picChg>
      </pc:sldChg>
      <pc:sldChg chg="addSp delSp modSp new">
        <pc:chgData name="shanya weaver" userId="7f298264ef98d844" providerId="LiveId" clId="{587A4B29-C1E5-5A49-835C-C5F4DBEF65DC}" dt="2018-05-17T12:55:07.983" v="3320" actId="1076"/>
        <pc:sldMkLst>
          <pc:docMk/>
          <pc:sldMk cId="2658799207" sldId="263"/>
        </pc:sldMkLst>
        <pc:spChg chg="mod">
          <ac:chgData name="shanya weaver" userId="7f298264ef98d844" providerId="LiveId" clId="{587A4B29-C1E5-5A49-835C-C5F4DBEF65DC}" dt="2018-05-17T12:45:25.098" v="2942" actId="20577"/>
          <ac:spMkLst>
            <pc:docMk/>
            <pc:sldMk cId="2658799207" sldId="263"/>
            <ac:spMk id="2" creationId="{0CC0DB8E-60D3-F04A-99D0-11363D745D2C}"/>
          </ac:spMkLst>
        </pc:spChg>
        <pc:spChg chg="mod">
          <ac:chgData name="shanya weaver" userId="7f298264ef98d844" providerId="LiveId" clId="{587A4B29-C1E5-5A49-835C-C5F4DBEF65DC}" dt="2018-05-17T12:44:55.900" v="2938" actId="20577"/>
          <ac:spMkLst>
            <pc:docMk/>
            <pc:sldMk cId="2658799207" sldId="263"/>
            <ac:spMk id="3" creationId="{EBC8E199-8EF7-344B-9347-23322572FE03}"/>
          </ac:spMkLst>
        </pc:spChg>
        <pc:picChg chg="add mod">
          <ac:chgData name="shanya weaver" userId="7f298264ef98d844" providerId="LiveId" clId="{587A4B29-C1E5-5A49-835C-C5F4DBEF65DC}" dt="2018-05-17T12:54:07.935" v="3307" actId="1076"/>
          <ac:picMkLst>
            <pc:docMk/>
            <pc:sldMk cId="2658799207" sldId="263"/>
            <ac:picMk id="4" creationId="{AB000CA6-1DD3-9B47-A089-0A8467CE1009}"/>
          </ac:picMkLst>
        </pc:picChg>
        <pc:picChg chg="add del mod">
          <ac:chgData name="shanya weaver" userId="7f298264ef98d844" providerId="LiveId" clId="{587A4B29-C1E5-5A49-835C-C5F4DBEF65DC}" dt="2018-05-17T12:54:39.581" v="3313" actId="21"/>
          <ac:picMkLst>
            <pc:docMk/>
            <pc:sldMk cId="2658799207" sldId="263"/>
            <ac:picMk id="6" creationId="{F52422A6-A428-E748-A9C9-7956E024AE70}"/>
          </ac:picMkLst>
        </pc:picChg>
        <pc:picChg chg="add mod">
          <ac:chgData name="shanya weaver" userId="7f298264ef98d844" providerId="LiveId" clId="{587A4B29-C1E5-5A49-835C-C5F4DBEF65DC}" dt="2018-05-17T12:55:07.983" v="3320" actId="1076"/>
          <ac:picMkLst>
            <pc:docMk/>
            <pc:sldMk cId="2658799207" sldId="263"/>
            <ac:picMk id="8" creationId="{83F3DAD1-6999-974A-95EF-BF6F8B513232}"/>
          </ac:picMkLst>
        </pc:picChg>
      </pc:sldChg>
      <pc:sldChg chg="addSp modSp new">
        <pc:chgData name="shanya weaver" userId="7f298264ef98d844" providerId="LiveId" clId="{587A4B29-C1E5-5A49-835C-C5F4DBEF65DC}" dt="2018-05-17T12:58:48.247" v="3324" actId="14100"/>
        <pc:sldMkLst>
          <pc:docMk/>
          <pc:sldMk cId="219445606" sldId="264"/>
        </pc:sldMkLst>
        <pc:spChg chg="mod">
          <ac:chgData name="shanya weaver" userId="7f298264ef98d844" providerId="LiveId" clId="{587A4B29-C1E5-5A49-835C-C5F4DBEF65DC}" dt="2018-05-17T12:47:59.525" v="2964" actId="20577"/>
          <ac:spMkLst>
            <pc:docMk/>
            <pc:sldMk cId="219445606" sldId="264"/>
            <ac:spMk id="2" creationId="{1B079FB0-F00B-3A42-8D38-7338AE9E339E}"/>
          </ac:spMkLst>
        </pc:spChg>
        <pc:spChg chg="mod">
          <ac:chgData name="shanya weaver" userId="7f298264ef98d844" providerId="LiveId" clId="{587A4B29-C1E5-5A49-835C-C5F4DBEF65DC}" dt="2018-05-17T12:52:19.309" v="3299" actId="20577"/>
          <ac:spMkLst>
            <pc:docMk/>
            <pc:sldMk cId="219445606" sldId="264"/>
            <ac:spMk id="3" creationId="{95D6F06B-54B0-A848-B3B1-71A99FF1C9D0}"/>
          </ac:spMkLst>
        </pc:spChg>
        <pc:picChg chg="add mod">
          <ac:chgData name="shanya weaver" userId="7f298264ef98d844" providerId="LiveId" clId="{587A4B29-C1E5-5A49-835C-C5F4DBEF65DC}" dt="2018-05-17T12:58:48.247" v="3324" actId="14100"/>
          <ac:picMkLst>
            <pc:docMk/>
            <pc:sldMk cId="219445606" sldId="264"/>
            <ac:picMk id="4" creationId="{62492EE1-DC90-374A-9DE2-3DB3669FCE58}"/>
          </ac:picMkLst>
        </pc:picChg>
      </pc:sldChg>
      <pc:sldChg chg="addSp modSp new">
        <pc:chgData name="shanya weaver" userId="7f298264ef98d844" providerId="LiveId" clId="{587A4B29-C1E5-5A49-835C-C5F4DBEF65DC}" dt="2018-05-17T18:14:29.149" v="3446" actId="1076"/>
        <pc:sldMkLst>
          <pc:docMk/>
          <pc:sldMk cId="1517755466" sldId="265"/>
        </pc:sldMkLst>
        <pc:spChg chg="mod">
          <ac:chgData name="shanya weaver" userId="7f298264ef98d844" providerId="LiveId" clId="{587A4B29-C1E5-5A49-835C-C5F4DBEF65DC}" dt="2018-05-17T18:10:07.536" v="3391" actId="20577"/>
          <ac:spMkLst>
            <pc:docMk/>
            <pc:sldMk cId="1517755466" sldId="265"/>
            <ac:spMk id="2" creationId="{0915C097-AF7D-4744-ABDF-852045FE14A1}"/>
          </ac:spMkLst>
        </pc:spChg>
        <pc:spChg chg="mod">
          <ac:chgData name="shanya weaver" userId="7f298264ef98d844" providerId="LiveId" clId="{587A4B29-C1E5-5A49-835C-C5F4DBEF65DC}" dt="2018-05-17T18:14:15.582" v="3443" actId="14100"/>
          <ac:spMkLst>
            <pc:docMk/>
            <pc:sldMk cId="1517755466" sldId="265"/>
            <ac:spMk id="3" creationId="{2D37EB39-B386-BF4C-B022-857C10C65962}"/>
          </ac:spMkLst>
        </pc:spChg>
        <pc:picChg chg="add mod">
          <ac:chgData name="shanya weaver" userId="7f298264ef98d844" providerId="LiveId" clId="{587A4B29-C1E5-5A49-835C-C5F4DBEF65DC}" dt="2018-05-17T18:14:29.149" v="3446" actId="1076"/>
          <ac:picMkLst>
            <pc:docMk/>
            <pc:sldMk cId="1517755466" sldId="265"/>
            <ac:picMk id="4" creationId="{DE6C91C6-EDC1-1448-8A08-F5351E3C4B87}"/>
          </ac:picMkLst>
        </pc:picChg>
      </pc:sldChg>
      <pc:sldChg chg="modSp new ord">
        <pc:chgData name="shanya weaver" userId="7f298264ef98d844" providerId="LiveId" clId="{587A4B29-C1E5-5A49-835C-C5F4DBEF65DC}" dt="2018-05-21T12:38:45.123" v="3721" actId="1076"/>
        <pc:sldMkLst>
          <pc:docMk/>
          <pc:sldMk cId="2841941007" sldId="266"/>
        </pc:sldMkLst>
        <pc:spChg chg="mod">
          <ac:chgData name="shanya weaver" userId="7f298264ef98d844" providerId="LiveId" clId="{587A4B29-C1E5-5A49-835C-C5F4DBEF65DC}" dt="2018-05-21T12:37:45.526" v="3686" actId="20577"/>
          <ac:spMkLst>
            <pc:docMk/>
            <pc:sldMk cId="2841941007" sldId="266"/>
            <ac:spMk id="2" creationId="{C18450C5-BE77-6E49-9CF6-694C1785DEE0}"/>
          </ac:spMkLst>
        </pc:spChg>
        <pc:spChg chg="mod">
          <ac:chgData name="shanya weaver" userId="7f298264ef98d844" providerId="LiveId" clId="{587A4B29-C1E5-5A49-835C-C5F4DBEF65DC}" dt="2018-05-21T12:38:19.159" v="3718" actId="20577"/>
          <ac:spMkLst>
            <pc:docMk/>
            <pc:sldMk cId="2841941007" sldId="266"/>
            <ac:spMk id="3" creationId="{B311C7F4-51BB-2048-BF81-1AFAA906FAFE}"/>
          </ac:spMkLst>
        </pc:spChg>
      </pc:sldChg>
      <pc:sldChg chg="addSp delSp modSp new">
        <pc:chgData name="shanya weaver" userId="7f298264ef98d844" providerId="LiveId" clId="{587A4B29-C1E5-5A49-835C-C5F4DBEF65DC}" dt="2018-05-21T12:49:33.275" v="3798" actId="1076"/>
        <pc:sldMkLst>
          <pc:docMk/>
          <pc:sldMk cId="1881402301" sldId="267"/>
        </pc:sldMkLst>
        <pc:spChg chg="del mod">
          <ac:chgData name="shanya weaver" userId="7f298264ef98d844" providerId="LiveId" clId="{587A4B29-C1E5-5A49-835C-C5F4DBEF65DC}" dt="2018-05-21T12:42:22.014" v="3737" actId="21"/>
          <ac:spMkLst>
            <pc:docMk/>
            <pc:sldMk cId="1881402301" sldId="267"/>
            <ac:spMk id="2" creationId="{6DE4FB64-9773-7B4C-93E2-02B02EE0EC28}"/>
          </ac:spMkLst>
        </pc:spChg>
        <pc:spChg chg="del">
          <ac:chgData name="shanya weaver" userId="7f298264ef98d844" providerId="LiveId" clId="{587A4B29-C1E5-5A49-835C-C5F4DBEF65DC}" dt="2018-05-21T12:47:51.512" v="3789" actId="931"/>
          <ac:spMkLst>
            <pc:docMk/>
            <pc:sldMk cId="1881402301" sldId="267"/>
            <ac:spMk id="3" creationId="{32BEC399-B6B2-5C40-AB0D-79DB191BA92A}"/>
          </ac:spMkLst>
        </pc:spChg>
        <pc:spChg chg="add del mod">
          <ac:chgData name="shanya weaver" userId="7f298264ef98d844" providerId="LiveId" clId="{587A4B29-C1E5-5A49-835C-C5F4DBEF65DC}" dt="2018-05-21T12:44:43.751" v="3756" actId="21"/>
          <ac:spMkLst>
            <pc:docMk/>
            <pc:sldMk cId="1881402301" sldId="267"/>
            <ac:spMk id="5" creationId="{6D3E69FF-659F-BB43-81F0-B1959FD1FA25}"/>
          </ac:spMkLst>
        </pc:spChg>
        <pc:spChg chg="add mod">
          <ac:chgData name="shanya weaver" userId="7f298264ef98d844" providerId="LiveId" clId="{587A4B29-C1E5-5A49-835C-C5F4DBEF65DC}" dt="2018-05-21T12:45:06.639" v="3788" actId="20577"/>
          <ac:spMkLst>
            <pc:docMk/>
            <pc:sldMk cId="1881402301" sldId="267"/>
            <ac:spMk id="7" creationId="{7A3F34BF-B5FB-1C46-BFF2-9E7C24557D86}"/>
          </ac:spMkLst>
        </pc:spChg>
        <pc:spChg chg="add del mod">
          <ac:chgData name="shanya weaver" userId="7f298264ef98d844" providerId="LiveId" clId="{587A4B29-C1E5-5A49-835C-C5F4DBEF65DC}" dt="2018-05-21T12:48:50.031" v="3795" actId="931"/>
          <ac:spMkLst>
            <pc:docMk/>
            <pc:sldMk cId="1881402301" sldId="267"/>
            <ac:spMk id="11" creationId="{9C0B288C-CADB-8646-A9D4-D3AB9E9E4DF6}"/>
          </ac:spMkLst>
        </pc:spChg>
        <pc:picChg chg="add del mod ord">
          <ac:chgData name="shanya weaver" userId="7f298264ef98d844" providerId="LiveId" clId="{587A4B29-C1E5-5A49-835C-C5F4DBEF65DC}" dt="2018-05-21T12:48:45.014" v="3794" actId="21"/>
          <ac:picMkLst>
            <pc:docMk/>
            <pc:sldMk cId="1881402301" sldId="267"/>
            <ac:picMk id="8" creationId="{2987191B-F962-9B42-B8AC-760C57B5E617}"/>
          </ac:picMkLst>
        </pc:picChg>
        <pc:picChg chg="add mod ord">
          <ac:chgData name="shanya weaver" userId="7f298264ef98d844" providerId="LiveId" clId="{587A4B29-C1E5-5A49-835C-C5F4DBEF65DC}" dt="2018-05-21T12:49:33.275" v="3798" actId="1076"/>
          <ac:picMkLst>
            <pc:docMk/>
            <pc:sldMk cId="1881402301" sldId="267"/>
            <ac:picMk id="12" creationId="{53E94522-B116-D241-9786-EBC2FC4026A9}"/>
          </ac:picMkLst>
        </pc:picChg>
      </pc:sldChg>
      <pc:sldChg chg="addSp delSp modSp new">
        <pc:chgData name="shanya weaver" userId="7f298264ef98d844" providerId="LiveId" clId="{587A4B29-C1E5-5A49-835C-C5F4DBEF65DC}" dt="2018-05-21T12:52:36.180" v="3840" actId="1076"/>
        <pc:sldMkLst>
          <pc:docMk/>
          <pc:sldMk cId="1511140134" sldId="268"/>
        </pc:sldMkLst>
        <pc:spChg chg="mod">
          <ac:chgData name="shanya weaver" userId="7f298264ef98d844" providerId="LiveId" clId="{587A4B29-C1E5-5A49-835C-C5F4DBEF65DC}" dt="2018-05-21T12:50:32.086" v="3830" actId="20577"/>
          <ac:spMkLst>
            <pc:docMk/>
            <pc:sldMk cId="1511140134" sldId="268"/>
            <ac:spMk id="2" creationId="{89DCBC08-B868-CC44-BBD9-23FDD61946B2}"/>
          </ac:spMkLst>
        </pc:spChg>
        <pc:spChg chg="del">
          <ac:chgData name="shanya weaver" userId="7f298264ef98d844" providerId="LiveId" clId="{587A4B29-C1E5-5A49-835C-C5F4DBEF65DC}" dt="2018-05-21T12:52:02.965" v="3831" actId="931"/>
          <ac:spMkLst>
            <pc:docMk/>
            <pc:sldMk cId="1511140134" sldId="268"/>
            <ac:spMk id="3" creationId="{CE41B997-78ED-9044-B492-0BB511D4E0AB}"/>
          </ac:spMkLst>
        </pc:spChg>
        <pc:picChg chg="add mod ord">
          <ac:chgData name="shanya weaver" userId="7f298264ef98d844" providerId="LiveId" clId="{587A4B29-C1E5-5A49-835C-C5F4DBEF65DC}" dt="2018-05-21T12:52:16.974" v="3835" actId="1076"/>
          <ac:picMkLst>
            <pc:docMk/>
            <pc:sldMk cId="1511140134" sldId="268"/>
            <ac:picMk id="4" creationId="{B09F7376-4F23-294E-8FA1-AFA16EFB9791}"/>
          </ac:picMkLst>
        </pc:picChg>
        <pc:picChg chg="add del mod">
          <ac:chgData name="shanya weaver" userId="7f298264ef98d844" providerId="LiveId" clId="{587A4B29-C1E5-5A49-835C-C5F4DBEF65DC}" dt="2018-05-21T12:52:24.916" v="3836" actId="21"/>
          <ac:picMkLst>
            <pc:docMk/>
            <pc:sldMk cId="1511140134" sldId="268"/>
            <ac:picMk id="6" creationId="{6A912454-F0A2-0F47-82EF-81AA48A47B02}"/>
          </ac:picMkLst>
        </pc:picChg>
        <pc:picChg chg="add mod">
          <ac:chgData name="shanya weaver" userId="7f298264ef98d844" providerId="LiveId" clId="{587A4B29-C1E5-5A49-835C-C5F4DBEF65DC}" dt="2018-05-21T12:52:36.180" v="3840" actId="1076"/>
          <ac:picMkLst>
            <pc:docMk/>
            <pc:sldMk cId="1511140134" sldId="268"/>
            <ac:picMk id="8" creationId="{78E7CF58-596A-DE4C-867A-22B3D9DBDF07}"/>
          </ac:picMkLst>
        </pc:picChg>
      </pc:sldChg>
      <pc:sldChg chg="modSp new">
        <pc:chgData name="shanya weaver" userId="7f298264ef98d844" providerId="LiveId" clId="{587A4B29-C1E5-5A49-835C-C5F4DBEF65DC}" dt="2018-05-21T13:01:23.016" v="4275" actId="1076"/>
        <pc:sldMkLst>
          <pc:docMk/>
          <pc:sldMk cId="2513049834" sldId="269"/>
        </pc:sldMkLst>
        <pc:spChg chg="mod">
          <ac:chgData name="shanya weaver" userId="7f298264ef98d844" providerId="LiveId" clId="{587A4B29-C1E5-5A49-835C-C5F4DBEF65DC}" dt="2018-05-21T12:53:36.494" v="3932" actId="20577"/>
          <ac:spMkLst>
            <pc:docMk/>
            <pc:sldMk cId="2513049834" sldId="269"/>
            <ac:spMk id="2" creationId="{4D2B0260-D80A-1340-A154-216258F70E7D}"/>
          </ac:spMkLst>
        </pc:spChg>
        <pc:spChg chg="mod">
          <ac:chgData name="shanya weaver" userId="7f298264ef98d844" providerId="LiveId" clId="{587A4B29-C1E5-5A49-835C-C5F4DBEF65DC}" dt="2018-05-21T13:01:23.016" v="4275" actId="1076"/>
          <ac:spMkLst>
            <pc:docMk/>
            <pc:sldMk cId="2513049834" sldId="269"/>
            <ac:spMk id="3" creationId="{CA5A0289-B1AD-274D-9694-AD49337754AE}"/>
          </ac:spMkLst>
        </pc:spChg>
      </pc:sldChg>
      <pc:sldChg chg="addSp delSp modSp new ord">
        <pc:chgData name="shanya weaver" userId="7f298264ef98d844" providerId="LiveId" clId="{587A4B29-C1E5-5A49-835C-C5F4DBEF65DC}" dt="2018-05-21T17:28:43.237" v="4313" actId="1076"/>
        <pc:sldMkLst>
          <pc:docMk/>
          <pc:sldMk cId="2042585238" sldId="270"/>
        </pc:sldMkLst>
        <pc:spChg chg="del">
          <ac:chgData name="shanya weaver" userId="7f298264ef98d844" providerId="LiveId" clId="{587A4B29-C1E5-5A49-835C-C5F4DBEF65DC}" dt="2018-05-21T17:28:17.270" v="4302" actId="21"/>
          <ac:spMkLst>
            <pc:docMk/>
            <pc:sldMk cId="2042585238" sldId="270"/>
            <ac:spMk id="2" creationId="{A3174C8C-8271-864C-9A50-9510956AF555}"/>
          </ac:spMkLst>
        </pc:spChg>
        <pc:spChg chg="del">
          <ac:chgData name="shanya weaver" userId="7f298264ef98d844" providerId="LiveId" clId="{587A4B29-C1E5-5A49-835C-C5F4DBEF65DC}" dt="2018-05-21T17:27:00.601" v="4278" actId="931"/>
          <ac:spMkLst>
            <pc:docMk/>
            <pc:sldMk cId="2042585238" sldId="270"/>
            <ac:spMk id="3" creationId="{C17FF4CB-CB46-A74A-AA08-554651EF2075}"/>
          </ac:spMkLst>
        </pc:spChg>
        <pc:picChg chg="add mod ord">
          <ac:chgData name="shanya weaver" userId="7f298264ef98d844" providerId="LiveId" clId="{587A4B29-C1E5-5A49-835C-C5F4DBEF65DC}" dt="2018-05-21T17:28:26.016" v="4305" actId="1076"/>
          <ac:picMkLst>
            <pc:docMk/>
            <pc:sldMk cId="2042585238" sldId="270"/>
            <ac:picMk id="4" creationId="{8709B37B-8B94-E243-96DA-907C59C44619}"/>
          </ac:picMkLst>
        </pc:picChg>
        <pc:picChg chg="add mod">
          <ac:chgData name="shanya weaver" userId="7f298264ef98d844" providerId="LiveId" clId="{587A4B29-C1E5-5A49-835C-C5F4DBEF65DC}" dt="2018-05-21T17:28:32.712" v="4309" actId="1076"/>
          <ac:picMkLst>
            <pc:docMk/>
            <pc:sldMk cId="2042585238" sldId="270"/>
            <ac:picMk id="6" creationId="{778A83D8-5030-EA41-8E10-A5B98B4841B8}"/>
          </ac:picMkLst>
        </pc:picChg>
        <pc:picChg chg="add mod">
          <ac:chgData name="shanya weaver" userId="7f298264ef98d844" providerId="LiveId" clId="{587A4B29-C1E5-5A49-835C-C5F4DBEF65DC}" dt="2018-05-21T17:28:37.224" v="4311" actId="1076"/>
          <ac:picMkLst>
            <pc:docMk/>
            <pc:sldMk cId="2042585238" sldId="270"/>
            <ac:picMk id="8" creationId="{80F92253-021E-324F-9F00-6FAAF8E297FB}"/>
          </ac:picMkLst>
        </pc:picChg>
        <pc:picChg chg="add mod">
          <ac:chgData name="shanya weaver" userId="7f298264ef98d844" providerId="LiveId" clId="{587A4B29-C1E5-5A49-835C-C5F4DBEF65DC}" dt="2018-05-21T17:28:40.721" v="4312" actId="1076"/>
          <ac:picMkLst>
            <pc:docMk/>
            <pc:sldMk cId="2042585238" sldId="270"/>
            <ac:picMk id="10" creationId="{A5118C8B-7D03-2A4B-9E6C-D446F5CEDF70}"/>
          </ac:picMkLst>
        </pc:picChg>
        <pc:picChg chg="add mod">
          <ac:chgData name="shanya weaver" userId="7f298264ef98d844" providerId="LiveId" clId="{587A4B29-C1E5-5A49-835C-C5F4DBEF65DC}" dt="2018-05-21T17:28:43.237" v="4313" actId="1076"/>
          <ac:picMkLst>
            <pc:docMk/>
            <pc:sldMk cId="2042585238" sldId="270"/>
            <ac:picMk id="12" creationId="{BF39F011-48C9-C647-9E2D-A89AC5503ABD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6T12:29:26.780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BF94D-756C-FD41-8842-A8489CC67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1D1250-6731-1244-B63D-80830D8B7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39F14-E7E8-D247-BF97-20AF5A29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5391C-2B06-684A-90D0-91400123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5FD69C-26DF-B044-ADDC-99FC6916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B1B0F-C0C0-1F48-853D-995D8B3B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4154CB-FE03-A340-9BDC-FB5C379B8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15F3B-853B-E646-A039-158D70C8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DE08D6-2406-5B4B-BF09-0627CA66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737104-E81C-8B4C-8C0A-4A1B2576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5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74AA2A-DCEB-0642-94B5-C5F90F7D0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A28821-C356-8D4D-A479-481F16D66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67FA9-3DA3-104E-9734-D202AAD6F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81C216-9B67-4F41-9B84-0C42B11A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2C8B8E-1F40-5A43-8D01-27107A0E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6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24FFB-81AC-B644-A3B2-C28FB85E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5CAC1F-CF58-EE44-8E02-99AD6A0E3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CF4B55-5AD6-8F40-84DD-501F50C6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0B226D-9A13-664D-890E-490DF144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2463AC-2802-A148-9F89-AB84B2C7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4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57BD3-6FF4-244E-9893-A4CC669B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3A5F48-000F-654B-84E9-B7574A223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FAAC78-44DE-CA4A-9441-B472D71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E9FEE4-9E9D-DF47-AE0F-4CB70B9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6BA954-7736-0F49-A7FC-E655DBA5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BEEAE7-5482-654A-89CB-4CE49B1C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AA4A77-CC86-7249-A0FE-62A2BBFA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E0E694-CD7F-FF46-8923-329E9821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B46279-8C64-E148-8E8B-F3264E36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2180FB-2A6A-0D4B-A54C-35E131C9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3FEDF5-3AA9-3D4C-A56B-0FC4DD97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5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28D7F-57FD-A44E-8847-BECDC1C1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4485F7-A837-3A49-AB9C-20DF102DE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0B1AAA-0D71-C74C-8BD9-1CA8BEEE5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5B53975-44D2-7346-99EC-C4AB1F867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EC0725-5480-9540-AF1A-F9CCAB621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EC8679-9C68-7F4F-93C7-43370A5B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D00AE7-9D82-BA48-9EA0-486C104A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DF3246-EE0C-8143-A6F5-B42D86D4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7900BC-9D31-F346-BA75-A3DB41F9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CFA92B2-56F5-324D-BC82-B296DA4F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FF34F7-693D-5C4A-9698-0AD197ED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EE3196-89F8-2B45-8541-F58790DB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4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525A81-B8D4-E041-A507-9CBF0F98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9B555F-C94A-E14B-B472-882157BF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474D81-E611-614A-B5E9-E842910B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99131-0859-6A43-8CAB-9621E9E6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6CB6F4-FC6F-0F4C-BD33-44B214F25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1EB52B-F31C-B24A-BBBB-9D2B04962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21881E-A3E1-464B-A14C-01F484FB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144392-7678-2D4D-9F71-3201C68E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6BFA20-9E62-F248-BD32-EB71316E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2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D4EAF-1E4E-4441-89C9-FAACD475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D8E1286-CC0E-1F47-9E8C-52CFB34FD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98A079-0F9D-6C46-A699-A916A353B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98557D-A966-B141-A496-9564740DD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8E6018-14FF-A24A-B222-86C497A9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1361D0-7E20-324B-815D-4B18FDFC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69EC42-328C-CE4D-919F-378209A2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673E1F-B001-9846-8BD8-73A69FC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00AE3-4CD7-B949-8DE9-330D5EA38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E4E2-0AAD-F74F-8B0E-AA2EB2B99BE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D1A385-22A5-374B-A2FC-D3AA086D7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756969-A784-1340-8051-0CA049BDB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3660-9591-AA45-A2FA-61A683A71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B36E4-16E6-D84E-B732-AB230F39B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Project Of Aspirin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78AD11-D067-0641-83F1-7F10019C5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Made by :</a:t>
            </a:r>
          </a:p>
          <a:p>
            <a:r>
              <a:rPr lang="en-US"/>
              <a:t>Wendy De Paz</a:t>
            </a:r>
          </a:p>
          <a:p>
            <a:r>
              <a:rPr lang="en-US"/>
              <a:t>Erika Hernandez</a:t>
            </a:r>
          </a:p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hour for Ms.Nada</a:t>
            </a:r>
          </a:p>
        </p:txBody>
      </p:sp>
    </p:spTree>
    <p:extLst>
      <p:ext uri="{BB962C8B-B14F-4D97-AF65-F5344CB8AC3E}">
        <p14:creationId xmlns:p14="http://schemas.microsoft.com/office/powerpoint/2010/main" val="317219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5C097-AF7D-4744-ABDF-852045FE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how much millions of dollares is this drug sold yearly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37EB39-B386-BF4C-B022-857C10C6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5578"/>
          </a:xfrm>
        </p:spPr>
        <p:txBody>
          <a:bodyPr/>
          <a:lstStyle/>
          <a:p>
            <a:r>
              <a:rPr lang="en-US"/>
              <a:t> Aspirin is wins 100 millions  yearly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E6C91C6-EDC1-1448-8A08-F5351E3C4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78" y="3571874"/>
            <a:ext cx="8128000" cy="26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5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450C5-BE77-6E49-9CF6-694C178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names for Aspirin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1C7F4-51BB-2048-BF81-1AFAA906F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203"/>
            <a:ext cx="8412956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Other names for aspirin are </a:t>
            </a:r>
          </a:p>
          <a:p>
            <a:r>
              <a:rPr lang="en-US"/>
              <a:t>Acetyl Salicylic Acid </a:t>
            </a:r>
          </a:p>
          <a:p>
            <a:r>
              <a:rPr lang="en-US"/>
              <a:t>Acetylsalicylate</a:t>
            </a:r>
          </a:p>
          <a:p>
            <a:r>
              <a:rPr lang="en-US"/>
              <a:t>Alumium Acetyl Salicylate </a:t>
            </a:r>
          </a:p>
          <a:p>
            <a:r>
              <a:rPr lang="en-US"/>
              <a:t>Ammonium Salicylate </a:t>
            </a:r>
          </a:p>
          <a:p>
            <a:r>
              <a:rPr lang="en-US"/>
              <a:t>Amyl Salicylate </a:t>
            </a:r>
          </a:p>
          <a:p>
            <a:r>
              <a:rPr lang="en-US"/>
              <a:t>Arthropan</a:t>
            </a:r>
          </a:p>
          <a:p>
            <a:r>
              <a:rPr lang="en-US"/>
              <a:t>Ect……….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4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7A3F34BF-B5FB-1C46-BFF2-9E7C2455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093" y="321469"/>
            <a:ext cx="5357813" cy="1035844"/>
          </a:xfrm>
        </p:spPr>
        <p:txBody>
          <a:bodyPr/>
          <a:lstStyle/>
          <a:p>
            <a:r>
              <a:rPr lang="en-US"/>
              <a:t>Cas registry of Aspirin </a:t>
            </a:r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xmlns="" id="{53E94522-B116-D241-9786-EBC2FC402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43" y="1100262"/>
            <a:ext cx="9183997" cy="516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02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CBC08-B868-CC44-BBD9-23FDD61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formula and structure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09F7376-4F23-294E-8FA1-AFA16EFB9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87" y="1690688"/>
            <a:ext cx="3787275" cy="435133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78E7CF58-596A-DE4C-867A-22B3D9DBD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805" y="2381248"/>
            <a:ext cx="4933951" cy="411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4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B0260-D80A-1340-A154-216258F7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Opinion about the drug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5A0289-B1AD-274D-9694-AD493377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1406"/>
            <a:ext cx="10038159" cy="2603500"/>
          </a:xfrm>
        </p:spPr>
        <p:txBody>
          <a:bodyPr/>
          <a:lstStyle/>
          <a:p>
            <a:r>
              <a:rPr lang="en-US"/>
              <a:t>My opinion about the drug was that this drug is important to us because it helps us reduce the pain , to lower and feel less hurt this is a good way to calm down  also the chemical formula and the strucutre is really intresting I think I seen it before here at school </a:t>
            </a:r>
          </a:p>
        </p:txBody>
      </p:sp>
    </p:spTree>
    <p:extLst>
      <p:ext uri="{BB962C8B-B14F-4D97-AF65-F5344CB8AC3E}">
        <p14:creationId xmlns:p14="http://schemas.microsoft.com/office/powerpoint/2010/main" val="251304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709B37B-8B94-E243-96DA-907C59C44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8" y="403033"/>
            <a:ext cx="1804986" cy="435133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778A83D8-5030-EA41-8E10-A5B98B484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8853" y="403033"/>
            <a:ext cx="1882384" cy="4898476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80F92253-021E-324F-9F00-6FAAF8E29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621" y="0"/>
            <a:ext cx="2196702" cy="5846453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A5118C8B-7D03-2A4B-9E6C-D446F5CED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64" y="0"/>
            <a:ext cx="2196702" cy="5418667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xmlns="" id="{BF39F011-48C9-C647-9E2D-A89AC5503A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550" y="213892"/>
            <a:ext cx="304800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403890-0740-1043-BB1A-9F6604AB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discovered Aspirin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B0DFBF-F227-3F4A-8C4D-A8BF4DE734D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498872" y="2143206"/>
            <a:ext cx="9731108" cy="2964575"/>
          </a:xfrm>
        </p:spPr>
        <p:txBody>
          <a:bodyPr>
            <a:normAutofit/>
          </a:bodyPr>
          <a:lstStyle/>
          <a:p>
            <a:r>
              <a:rPr lang="en-US"/>
              <a:t>   The one who discovered aspirin was Felix Hoffman </a:t>
            </a:r>
          </a:p>
          <a:p>
            <a:r>
              <a:rPr lang="en-US"/>
              <a:t>   Felix hoffman was born on 21</a:t>
            </a:r>
            <a:r>
              <a:rPr lang="en-US" baseline="30000"/>
              <a:t>st</a:t>
            </a:r>
            <a:r>
              <a:rPr lang="en-US"/>
              <a:t> of january 1868 in ludwigsburg, germany</a:t>
            </a:r>
          </a:p>
          <a:p>
            <a:r>
              <a:rPr lang="en-US"/>
              <a:t>Fellix never marries  </a:t>
            </a:r>
          </a:p>
          <a:p>
            <a:r>
              <a:rPr lang="en-US"/>
              <a:t>Fellix dies at february 8, 1946 switzerland </a:t>
            </a:r>
          </a:p>
        </p:txBody>
      </p:sp>
    </p:spTree>
    <p:extLst>
      <p:ext uri="{BB962C8B-B14F-4D97-AF65-F5344CB8AC3E}">
        <p14:creationId xmlns:p14="http://schemas.microsoft.com/office/powerpoint/2010/main" val="27820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95697-5FBF-B942-86B6-A23AF713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was Aspirin frist intruduced?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33BC41-4040-A64E-A6B4-767B375F9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5875"/>
            <a:ext cx="9645253" cy="1746250"/>
          </a:xfrm>
        </p:spPr>
        <p:txBody>
          <a:bodyPr/>
          <a:lstStyle/>
          <a:p>
            <a:r>
              <a:rPr lang="en-US"/>
              <a:t>Aspirin was frist introduced 1890s as form of acetylsalicylic acid when chemist felix hoffman at bayer in germany used to alleviate his father rheumastic.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4CA1E9-EB21-7949-947C-CD49E4C17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204" y="2743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When did Aspirin become a therapeutic medicine</a:t>
            </a:r>
            <a:br>
              <a:rPr lang="en-US"/>
            </a:b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EE95FCD-909B-D942-B9A0-5B8FDBF6E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1109"/>
          </a:xfrm>
        </p:spPr>
        <p:txBody>
          <a:bodyPr/>
          <a:lstStyle/>
          <a:p>
            <a:r>
              <a:rPr lang="en-US"/>
              <a:t>Aspirin became a therapeutic medicine in the 1900s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0D7C3513-7BB2-1246-9C05-95A57CEB7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1" y="2860028"/>
            <a:ext cx="4636294" cy="3723586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E2BD2B57-4E76-4743-9057-431F222F6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503" y="3019910"/>
            <a:ext cx="6058297" cy="356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1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DED9DB-F043-9143-AB42-E8128C37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disease does Aspiron treat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9234FE-E275-2349-8DA8-CCCB1E66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Aspirin reduces fever and relieve mild to moderate pain fron conditions such as muscle aches , toothaches , comman colds and headaches. </a:t>
            </a:r>
          </a:p>
          <a:p>
            <a:endParaRPr lang="en-US"/>
          </a:p>
          <a:p>
            <a:r>
              <a:rPr lang="en-US"/>
              <a:t>Aspirin can reduce pain and swelling in conditions suach as arthritis </a:t>
            </a:r>
          </a:p>
          <a:p>
            <a:endParaRPr lang="en-US"/>
          </a:p>
          <a:p>
            <a:r>
              <a:rPr lang="en-US"/>
              <a:t>Aspirin is known as a salicylate and nonsteroidal anti inflamation drug      ( NSAID)</a:t>
            </a:r>
          </a:p>
        </p:txBody>
      </p:sp>
    </p:spTree>
    <p:extLst>
      <p:ext uri="{BB962C8B-B14F-4D97-AF65-F5344CB8AC3E}">
        <p14:creationId xmlns:p14="http://schemas.microsoft.com/office/powerpoint/2010/main" val="326437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9B134-D36B-9A43-A53E-E363B6FB7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Aspirin work in the body to cure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6816DB-0B5C-244F-A678-48097A4B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Aspirin is known as salicylate and a nonsteroidal anti- inflammatory drug (NSAID) works by blocking a certain natural substance in the bodu to reduce pain and swelling.</a:t>
            </a:r>
          </a:p>
          <a:p>
            <a:endParaRPr lang="en-US"/>
          </a:p>
          <a:p>
            <a:r>
              <a:rPr lang="en-US"/>
              <a:t>The drug found inhabit the synthesis of a group of hormone like substances know as prostaglandis  , Aspirin and most (NSAID’s) inhibit cyclooxygenase enzymes which normally drive prostaglandin production.</a:t>
            </a:r>
          </a:p>
        </p:txBody>
      </p:sp>
    </p:spTree>
    <p:extLst>
      <p:ext uri="{BB962C8B-B14F-4D97-AF65-F5344CB8AC3E}">
        <p14:creationId xmlns:p14="http://schemas.microsoft.com/office/powerpoint/2010/main" val="158429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8C1FF-891E-CE4D-93E4-C6D35055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Aspirin a effective 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DBA9D-4BED-8344-98EE-A80B7BE4E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7078"/>
          </a:xfrm>
        </p:spPr>
        <p:txBody>
          <a:bodyPr/>
          <a:lstStyle/>
          <a:p>
            <a:r>
              <a:rPr lang="en-US"/>
              <a:t> Aspirin is a very effective treatment because aspirin calms down the pain and help us not to feel so much pain in us. </a:t>
            </a:r>
          </a:p>
          <a:p>
            <a:endParaRPr lang="en-US"/>
          </a:p>
          <a:p>
            <a:r>
              <a:rPr lang="en-US"/>
              <a:t>Aspirin us the drug that had been very usful  for pain and inflammation.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5C3876F-B7F2-624F-8007-F1A6F4F5A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7" y="4768452"/>
            <a:ext cx="6219031" cy="151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6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C0DB8E-60D3-F04A-99D0-11363D74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Side effects of Aspirin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8E199-8EF7-344B-9347-23322572F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Some side affects of aspirin could be rash, gastrointestainal ulcerations , abdominal pain , upset stomach , hearburn , drowsiness , headache , cramping , nausea , gastritis , and bleeding </a:t>
            </a:r>
          </a:p>
          <a:p>
            <a:endParaRPr lang="en-US"/>
          </a:p>
          <a:p>
            <a:r>
              <a:rPr lang="en-US"/>
              <a:t>This side effects could be bad because it bothers us most recomented is to drink water with aspirin and avoid drinking aspirin with alcahol it increases stomach bleeding . Taking  ibuprofen (advil ) if also taking asprin to prevent having a stroke or heart attack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B000CA6-1DD3-9B47-A089-0A8467CE1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620" y="4920765"/>
            <a:ext cx="2080022" cy="1572110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83F3DAD1-6999-974A-95EF-BF6F8B513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20" y="5284692"/>
            <a:ext cx="4632721" cy="120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9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79FB0-F00B-3A42-8D38-7338AE9E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 of Aspirin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D6F06B-54B0-A848-B3B1-71A99FF1C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7047"/>
          </a:xfrm>
        </p:spPr>
        <p:txBody>
          <a:bodyPr/>
          <a:lstStyle/>
          <a:p>
            <a:r>
              <a:rPr lang="en-US"/>
              <a:t>The cost of Aspirin could be less than 8 dollares it could be 2.24$ , 6.49$ , 6.36$ </a:t>
            </a:r>
          </a:p>
          <a:p>
            <a:endParaRPr lang="en-US"/>
          </a:p>
          <a:p>
            <a:r>
              <a:rPr lang="en-US"/>
              <a:t>Aspirin isnt expensive especially if it’s a small bottle of Aspirin  But if it’s a big bottle then the amount could be like 8 dollares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2492EE1-DC90-374A-9DE2-3DB3669FC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28" y="4232672"/>
            <a:ext cx="8128000" cy="2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Macintosh PowerPoint</Application>
  <PresentationFormat>Custom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Project Of Aspirin</vt:lpstr>
      <vt:lpstr>Who discovered Aspirin </vt:lpstr>
      <vt:lpstr>When was Aspirin frist intruduced?</vt:lpstr>
      <vt:lpstr>When did Aspirin become a therapeutic medicine </vt:lpstr>
      <vt:lpstr>Which disease does Aspiron treat</vt:lpstr>
      <vt:lpstr>How does Aspirin work in the body to cure </vt:lpstr>
      <vt:lpstr>Is Aspirin a effective treatment </vt:lpstr>
      <vt:lpstr> Side effects of Aspirin</vt:lpstr>
      <vt:lpstr>The cost of Aspirin</vt:lpstr>
      <vt:lpstr>For how much millions of dollares is this drug sold yearly ?</vt:lpstr>
      <vt:lpstr>Other names for Aspirin</vt:lpstr>
      <vt:lpstr>Cas registry of Aspirin </vt:lpstr>
      <vt:lpstr>Chemical formula and structure </vt:lpstr>
      <vt:lpstr>Opinion about the drug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 Of Aspirin</dc:title>
  <cp:lastModifiedBy>Akram Ismail</cp:lastModifiedBy>
  <cp:revision>6</cp:revision>
  <dcterms:modified xsi:type="dcterms:W3CDTF">2018-07-22T02:57:52Z</dcterms:modified>
</cp:coreProperties>
</file>