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64" r:id="rId6"/>
    <p:sldId id="263" r:id="rId7"/>
    <p:sldId id="265" r:id="rId8"/>
    <p:sldId id="261" r:id="rId9"/>
    <p:sldId id="258" r:id="rId10"/>
    <p:sldId id="266" r:id="rId11"/>
    <p:sldId id="267" r:id="rId12"/>
    <p:sldId id="268" r:id="rId13"/>
    <p:sldId id="259"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DD9C3B-03FF-EEC1-FE28-04327DEBB3CF}" v="131" dt="2022-05-26T19:01:03.734"/>
    <p1510:client id="{D74C5651-8D7D-4BA9-8A7F-BC81B8DC444A}" v="66" dt="2022-05-18T19:15:44.072"/>
    <p1510:client id="{F144E56F-11ED-4B15-89BE-A5DD9A208016}" v="69" dt="2022-05-12T19:16:21.907"/>
    <p1510:client id="{F1A115A5-038D-9FF6-36EF-D663DAF7F22B}" v="212" dt="2022-05-25T19:10:17.639"/>
    <p1510:client id="{F916360A-9A09-4263-9E7F-18FB81A31BC2}" v="73" dt="2022-05-16T19:17:02.2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a Alryashy" userId="S::19088@thedps.org::a950d309-96a9-48ad-a729-47d10a0a15fd" providerId="AD" clId="Web-{F1A115A5-038D-9FF6-36EF-D663DAF7F22B}"/>
    <pc:docChg chg="addSld modSld sldOrd">
      <pc:chgData name="Ala Alryashy" userId="S::19088@thedps.org::a950d309-96a9-48ad-a729-47d10a0a15fd" providerId="AD" clId="Web-{F1A115A5-038D-9FF6-36EF-D663DAF7F22B}" dt="2022-05-25T19:10:17.639" v="203"/>
      <pc:docMkLst>
        <pc:docMk/>
      </pc:docMkLst>
      <pc:sldChg chg="addSp delSp modSp">
        <pc:chgData name="Ala Alryashy" userId="S::19088@thedps.org::a950d309-96a9-48ad-a729-47d10a0a15fd" providerId="AD" clId="Web-{F1A115A5-038D-9FF6-36EF-D663DAF7F22B}" dt="2022-05-25T18:48:55.975" v="100" actId="20577"/>
        <pc:sldMkLst>
          <pc:docMk/>
          <pc:sldMk cId="109857222" sldId="256"/>
        </pc:sldMkLst>
        <pc:spChg chg="mod">
          <ac:chgData name="Ala Alryashy" userId="S::19088@thedps.org::a950d309-96a9-48ad-a729-47d10a0a15fd" providerId="AD" clId="Web-{F1A115A5-038D-9FF6-36EF-D663DAF7F22B}" dt="2022-05-25T18:48:55.975" v="100" actId="20577"/>
          <ac:spMkLst>
            <pc:docMk/>
            <pc:sldMk cId="109857222" sldId="256"/>
            <ac:spMk id="2" creationId="{00000000-0000-0000-0000-000000000000}"/>
          </ac:spMkLst>
        </pc:spChg>
        <pc:spChg chg="mod">
          <ac:chgData name="Ala Alryashy" userId="S::19088@thedps.org::a950d309-96a9-48ad-a729-47d10a0a15fd" providerId="AD" clId="Web-{F1A115A5-038D-9FF6-36EF-D663DAF7F22B}" dt="2022-05-25T18:40:35.510" v="19" actId="20577"/>
          <ac:spMkLst>
            <pc:docMk/>
            <pc:sldMk cId="109857222" sldId="256"/>
            <ac:spMk id="3" creationId="{00000000-0000-0000-0000-000000000000}"/>
          </ac:spMkLst>
        </pc:spChg>
        <pc:spChg chg="add del mod">
          <ac:chgData name="Ala Alryashy" userId="S::19088@thedps.org::a950d309-96a9-48ad-a729-47d10a0a15fd" providerId="AD" clId="Web-{F1A115A5-038D-9FF6-36EF-D663DAF7F22B}" dt="2022-05-25T18:39:34.916" v="5"/>
          <ac:spMkLst>
            <pc:docMk/>
            <pc:sldMk cId="109857222" sldId="256"/>
            <ac:spMk id="4" creationId="{4D30BF1B-6D33-1C00-F83A-7A981CB13399}"/>
          </ac:spMkLst>
        </pc:spChg>
      </pc:sldChg>
      <pc:sldChg chg="addSp delSp modSp">
        <pc:chgData name="Ala Alryashy" userId="S::19088@thedps.org::a950d309-96a9-48ad-a729-47d10a0a15fd" providerId="AD" clId="Web-{F1A115A5-038D-9FF6-36EF-D663DAF7F22B}" dt="2022-05-25T19:06:23.735" v="181"/>
        <pc:sldMkLst>
          <pc:docMk/>
          <pc:sldMk cId="3229227053" sldId="257"/>
        </pc:sldMkLst>
        <pc:spChg chg="mod">
          <ac:chgData name="Ala Alryashy" userId="S::19088@thedps.org::a950d309-96a9-48ad-a729-47d10a0a15fd" providerId="AD" clId="Web-{F1A115A5-038D-9FF6-36EF-D663DAF7F22B}" dt="2022-05-25T19:06:23.735" v="181"/>
          <ac:spMkLst>
            <pc:docMk/>
            <pc:sldMk cId="3229227053" sldId="257"/>
            <ac:spMk id="2" creationId="{48D06A33-0934-ADE9-3FD9-15FAF6D64E74}"/>
          </ac:spMkLst>
        </pc:spChg>
        <pc:spChg chg="mod">
          <ac:chgData name="Ala Alryashy" userId="S::19088@thedps.org::a950d309-96a9-48ad-a729-47d10a0a15fd" providerId="AD" clId="Web-{F1A115A5-038D-9FF6-36EF-D663DAF7F22B}" dt="2022-05-25T19:06:23.735" v="181"/>
          <ac:spMkLst>
            <pc:docMk/>
            <pc:sldMk cId="3229227053" sldId="257"/>
            <ac:spMk id="3" creationId="{E8B96178-8EC2-6C7C-0C70-E9BC68D0A5EB}"/>
          </ac:spMkLst>
        </pc:spChg>
        <pc:spChg chg="del">
          <ac:chgData name="Ala Alryashy" userId="S::19088@thedps.org::a950d309-96a9-48ad-a729-47d10a0a15fd" providerId="AD" clId="Web-{F1A115A5-038D-9FF6-36EF-D663DAF7F22B}" dt="2022-05-25T19:06:23.735" v="181"/>
          <ac:spMkLst>
            <pc:docMk/>
            <pc:sldMk cId="3229227053" sldId="257"/>
            <ac:spMk id="22" creationId="{1B15ED52-F352-441B-82BF-E0EA34836D08}"/>
          </ac:spMkLst>
        </pc:spChg>
        <pc:spChg chg="del">
          <ac:chgData name="Ala Alryashy" userId="S::19088@thedps.org::a950d309-96a9-48ad-a729-47d10a0a15fd" providerId="AD" clId="Web-{F1A115A5-038D-9FF6-36EF-D663DAF7F22B}" dt="2022-05-25T19:06:23.735" v="181"/>
          <ac:spMkLst>
            <pc:docMk/>
            <pc:sldMk cId="3229227053" sldId="257"/>
            <ac:spMk id="23" creationId="{3B2E3793-BFE6-45A2-9B7B-E18844431C99}"/>
          </ac:spMkLst>
        </pc:spChg>
        <pc:spChg chg="del">
          <ac:chgData name="Ala Alryashy" userId="S::19088@thedps.org::a950d309-96a9-48ad-a729-47d10a0a15fd" providerId="AD" clId="Web-{F1A115A5-038D-9FF6-36EF-D663DAF7F22B}" dt="2022-05-25T19:06:23.735" v="181"/>
          <ac:spMkLst>
            <pc:docMk/>
            <pc:sldMk cId="3229227053" sldId="257"/>
            <ac:spMk id="24" creationId="{BC4C4868-CB8F-4AF9-9CDB-8108F2C19B67}"/>
          </ac:spMkLst>
        </pc:spChg>
        <pc:spChg chg="del">
          <ac:chgData name="Ala Alryashy" userId="S::19088@thedps.org::a950d309-96a9-48ad-a729-47d10a0a15fd" providerId="AD" clId="Web-{F1A115A5-038D-9FF6-36EF-D663DAF7F22B}" dt="2022-05-25T19:06:23.735" v="181"/>
          <ac:spMkLst>
            <pc:docMk/>
            <pc:sldMk cId="3229227053" sldId="257"/>
            <ac:spMk id="25" creationId="{375E0459-6403-40CD-989D-56A4407CA12E}"/>
          </ac:spMkLst>
        </pc:spChg>
        <pc:spChg chg="del">
          <ac:chgData name="Ala Alryashy" userId="S::19088@thedps.org::a950d309-96a9-48ad-a729-47d10a0a15fd" providerId="AD" clId="Web-{F1A115A5-038D-9FF6-36EF-D663DAF7F22B}" dt="2022-05-25T19:06:23.735" v="181"/>
          <ac:spMkLst>
            <pc:docMk/>
            <pc:sldMk cId="3229227053" sldId="257"/>
            <ac:spMk id="26" creationId="{53E5B1A8-3AC9-4BD1-9BBC-78CA94F2D1BA}"/>
          </ac:spMkLst>
        </pc:spChg>
        <pc:spChg chg="del">
          <ac:chgData name="Ala Alryashy" userId="S::19088@thedps.org::a950d309-96a9-48ad-a729-47d10a0a15fd" providerId="AD" clId="Web-{F1A115A5-038D-9FF6-36EF-D663DAF7F22B}" dt="2022-05-25T19:06:23.735" v="181"/>
          <ac:spMkLst>
            <pc:docMk/>
            <pc:sldMk cId="3229227053" sldId="257"/>
            <ac:spMk id="27" creationId="{B3FA1AAC-C1ED-4F77-BFA4-BE80FC0AC795}"/>
          </ac:spMkLst>
        </pc:spChg>
        <pc:spChg chg="add">
          <ac:chgData name="Ala Alryashy" userId="S::19088@thedps.org::a950d309-96a9-48ad-a729-47d10a0a15fd" providerId="AD" clId="Web-{F1A115A5-038D-9FF6-36EF-D663DAF7F22B}" dt="2022-05-25T19:06:23.735" v="181"/>
          <ac:spMkLst>
            <pc:docMk/>
            <pc:sldMk cId="3229227053" sldId="257"/>
            <ac:spMk id="32" creationId="{907EF6B7-1338-4443-8C46-6A318D952DFD}"/>
          </ac:spMkLst>
        </pc:spChg>
        <pc:spChg chg="add">
          <ac:chgData name="Ala Alryashy" userId="S::19088@thedps.org::a950d309-96a9-48ad-a729-47d10a0a15fd" providerId="AD" clId="Web-{F1A115A5-038D-9FF6-36EF-D663DAF7F22B}" dt="2022-05-25T19:06:23.735" v="181"/>
          <ac:spMkLst>
            <pc:docMk/>
            <pc:sldMk cId="3229227053" sldId="257"/>
            <ac:spMk id="34" creationId="{DAAE4CDD-124C-4DCF-9584-B6033B545DD5}"/>
          </ac:spMkLst>
        </pc:spChg>
        <pc:spChg chg="add">
          <ac:chgData name="Ala Alryashy" userId="S::19088@thedps.org::a950d309-96a9-48ad-a729-47d10a0a15fd" providerId="AD" clId="Web-{F1A115A5-038D-9FF6-36EF-D663DAF7F22B}" dt="2022-05-25T19:06:23.735" v="181"/>
          <ac:spMkLst>
            <pc:docMk/>
            <pc:sldMk cId="3229227053" sldId="257"/>
            <ac:spMk id="36" creationId="{081E4A58-353D-44AE-B2FC-2A74E2E400F7}"/>
          </ac:spMkLst>
        </pc:spChg>
      </pc:sldChg>
      <pc:sldChg chg="addSp delSp modSp">
        <pc:chgData name="Ala Alryashy" userId="S::19088@thedps.org::a950d309-96a9-48ad-a729-47d10a0a15fd" providerId="AD" clId="Web-{F1A115A5-038D-9FF6-36EF-D663DAF7F22B}" dt="2022-05-25T19:08:11.859" v="193"/>
        <pc:sldMkLst>
          <pc:docMk/>
          <pc:sldMk cId="1987716486" sldId="258"/>
        </pc:sldMkLst>
        <pc:spChg chg="mod">
          <ac:chgData name="Ala Alryashy" userId="S::19088@thedps.org::a950d309-96a9-48ad-a729-47d10a0a15fd" providerId="AD" clId="Web-{F1A115A5-038D-9FF6-36EF-D663DAF7F22B}" dt="2022-05-25T19:08:11.859" v="193"/>
          <ac:spMkLst>
            <pc:docMk/>
            <pc:sldMk cId="1987716486" sldId="258"/>
            <ac:spMk id="3" creationId="{8054A035-D49C-95BD-A037-A4029A306964}"/>
          </ac:spMkLst>
        </pc:spChg>
        <pc:spChg chg="del">
          <ac:chgData name="Ala Alryashy" userId="S::19088@thedps.org::a950d309-96a9-48ad-a729-47d10a0a15fd" providerId="AD" clId="Web-{F1A115A5-038D-9FF6-36EF-D663DAF7F22B}" dt="2022-05-25T19:08:11.859" v="193"/>
          <ac:spMkLst>
            <pc:docMk/>
            <pc:sldMk cId="1987716486" sldId="258"/>
            <ac:spMk id="18" creationId="{38FAA1A1-D861-433F-88FA-1E9D6FD31D11}"/>
          </ac:spMkLst>
        </pc:spChg>
        <pc:spChg chg="del">
          <ac:chgData name="Ala Alryashy" userId="S::19088@thedps.org::a950d309-96a9-48ad-a729-47d10a0a15fd" providerId="AD" clId="Web-{F1A115A5-038D-9FF6-36EF-D663DAF7F22B}" dt="2022-05-25T19:08:11.859" v="193"/>
          <ac:spMkLst>
            <pc:docMk/>
            <pc:sldMk cId="1987716486" sldId="258"/>
            <ac:spMk id="19" creationId="{09588DA8-065E-4F6F-8EFD-43104AB2E0CF}"/>
          </ac:spMkLst>
        </pc:spChg>
        <pc:spChg chg="del">
          <ac:chgData name="Ala Alryashy" userId="S::19088@thedps.org::a950d309-96a9-48ad-a729-47d10a0a15fd" providerId="AD" clId="Web-{F1A115A5-038D-9FF6-36EF-D663DAF7F22B}" dt="2022-05-25T19:08:11.859" v="193"/>
          <ac:spMkLst>
            <pc:docMk/>
            <pc:sldMk cId="1987716486" sldId="258"/>
            <ac:spMk id="20" creationId="{8D71EDA1-87BF-4D5D-AB79-F346FD19278A}"/>
          </ac:spMkLst>
        </pc:spChg>
        <pc:spChg chg="del">
          <ac:chgData name="Ala Alryashy" userId="S::19088@thedps.org::a950d309-96a9-48ad-a729-47d10a0a15fd" providerId="AD" clId="Web-{F1A115A5-038D-9FF6-36EF-D663DAF7F22B}" dt="2022-05-25T19:08:11.859" v="193"/>
          <ac:spMkLst>
            <pc:docMk/>
            <pc:sldMk cId="1987716486" sldId="258"/>
            <ac:spMk id="21" creationId="{C4285719-470E-454C-AF62-8323075F1F5B}"/>
          </ac:spMkLst>
        </pc:spChg>
        <pc:spChg chg="del">
          <ac:chgData name="Ala Alryashy" userId="S::19088@thedps.org::a950d309-96a9-48ad-a729-47d10a0a15fd" providerId="AD" clId="Web-{F1A115A5-038D-9FF6-36EF-D663DAF7F22B}" dt="2022-05-25T19:08:11.859" v="193"/>
          <ac:spMkLst>
            <pc:docMk/>
            <pc:sldMk cId="1987716486" sldId="258"/>
            <ac:spMk id="22" creationId="{CD9FE4EF-C4D8-49A0-B2FF-81D8DB7D8A24}"/>
          </ac:spMkLst>
        </pc:spChg>
        <pc:spChg chg="del">
          <ac:chgData name="Ala Alryashy" userId="S::19088@thedps.org::a950d309-96a9-48ad-a729-47d10a0a15fd" providerId="AD" clId="Web-{F1A115A5-038D-9FF6-36EF-D663DAF7F22B}" dt="2022-05-25T19:08:11.859" v="193"/>
          <ac:spMkLst>
            <pc:docMk/>
            <pc:sldMk cId="1987716486" sldId="258"/>
            <ac:spMk id="23" creationId="{4300840D-0A0B-4512-BACA-B439D5B9C57C}"/>
          </ac:spMkLst>
        </pc:spChg>
        <pc:spChg chg="del">
          <ac:chgData name="Ala Alryashy" userId="S::19088@thedps.org::a950d309-96a9-48ad-a729-47d10a0a15fd" providerId="AD" clId="Web-{F1A115A5-038D-9FF6-36EF-D663DAF7F22B}" dt="2022-05-25T19:08:11.859" v="193"/>
          <ac:spMkLst>
            <pc:docMk/>
            <pc:sldMk cId="1987716486" sldId="258"/>
            <ac:spMk id="24" creationId="{D2B78728-A580-49A7-84F9-6EF6F583ADE0}"/>
          </ac:spMkLst>
        </pc:spChg>
        <pc:spChg chg="add">
          <ac:chgData name="Ala Alryashy" userId="S::19088@thedps.org::a950d309-96a9-48ad-a729-47d10a0a15fd" providerId="AD" clId="Web-{F1A115A5-038D-9FF6-36EF-D663DAF7F22B}" dt="2022-05-25T19:08:11.859" v="193"/>
          <ac:spMkLst>
            <pc:docMk/>
            <pc:sldMk cId="1987716486" sldId="258"/>
            <ac:spMk id="29" creationId="{2B566528-1B12-4246-9431-5C2D7D081168}"/>
          </ac:spMkLst>
        </pc:spChg>
        <pc:spChg chg="add">
          <ac:chgData name="Ala Alryashy" userId="S::19088@thedps.org::a950d309-96a9-48ad-a729-47d10a0a15fd" providerId="AD" clId="Web-{F1A115A5-038D-9FF6-36EF-D663DAF7F22B}" dt="2022-05-25T19:08:11.859" v="193"/>
          <ac:spMkLst>
            <pc:docMk/>
            <pc:sldMk cId="1987716486" sldId="258"/>
            <ac:spMk id="31" creationId="{2E80C965-DB6D-4F81-9E9E-B027384D0BD6}"/>
          </ac:spMkLst>
        </pc:spChg>
        <pc:spChg chg="add">
          <ac:chgData name="Ala Alryashy" userId="S::19088@thedps.org::a950d309-96a9-48ad-a729-47d10a0a15fd" providerId="AD" clId="Web-{F1A115A5-038D-9FF6-36EF-D663DAF7F22B}" dt="2022-05-25T19:08:11.859" v="193"/>
          <ac:spMkLst>
            <pc:docMk/>
            <pc:sldMk cId="1987716486" sldId="258"/>
            <ac:spMk id="33" creationId="{A580F890-B085-4E95-96AA-55AEBEC5CE6E}"/>
          </ac:spMkLst>
        </pc:spChg>
        <pc:spChg chg="add">
          <ac:chgData name="Ala Alryashy" userId="S::19088@thedps.org::a950d309-96a9-48ad-a729-47d10a0a15fd" providerId="AD" clId="Web-{F1A115A5-038D-9FF6-36EF-D663DAF7F22B}" dt="2022-05-25T19:08:11.859" v="193"/>
          <ac:spMkLst>
            <pc:docMk/>
            <pc:sldMk cId="1987716486" sldId="258"/>
            <ac:spMk id="35" creationId="{D3F51FEB-38FB-4F6C-9F7B-2F2AFAB65463}"/>
          </ac:spMkLst>
        </pc:spChg>
        <pc:spChg chg="add">
          <ac:chgData name="Ala Alryashy" userId="S::19088@thedps.org::a950d309-96a9-48ad-a729-47d10a0a15fd" providerId="AD" clId="Web-{F1A115A5-038D-9FF6-36EF-D663DAF7F22B}" dt="2022-05-25T19:08:11.859" v="193"/>
          <ac:spMkLst>
            <pc:docMk/>
            <pc:sldMk cId="1987716486" sldId="258"/>
            <ac:spMk id="37" creationId="{1E547BA6-BAE0-43BB-A7CA-60F69CE252F0}"/>
          </ac:spMkLst>
        </pc:spChg>
      </pc:sldChg>
      <pc:sldChg chg="addSp delSp modSp mod modShow">
        <pc:chgData name="Ala Alryashy" userId="S::19088@thedps.org::a950d309-96a9-48ad-a729-47d10a0a15fd" providerId="AD" clId="Web-{F1A115A5-038D-9FF6-36EF-D663DAF7F22B}" dt="2022-05-25T19:10:17.639" v="203"/>
        <pc:sldMkLst>
          <pc:docMk/>
          <pc:sldMk cId="2899819981" sldId="259"/>
        </pc:sldMkLst>
        <pc:spChg chg="mod">
          <ac:chgData name="Ala Alryashy" userId="S::19088@thedps.org::a950d309-96a9-48ad-a729-47d10a0a15fd" providerId="AD" clId="Web-{F1A115A5-038D-9FF6-36EF-D663DAF7F22B}" dt="2022-05-25T19:09:16.327" v="196" actId="20577"/>
          <ac:spMkLst>
            <pc:docMk/>
            <pc:sldMk cId="2899819981" sldId="259"/>
            <ac:spMk id="21" creationId="{5A94A53E-D47E-A75A-2C69-601F62A3EBE3}"/>
          </ac:spMkLst>
        </pc:spChg>
        <pc:spChg chg="add del mod">
          <ac:chgData name="Ala Alryashy" userId="S::19088@thedps.org::a950d309-96a9-48ad-a729-47d10a0a15fd" providerId="AD" clId="Web-{F1A115A5-038D-9FF6-36EF-D663DAF7F22B}" dt="2022-05-25T19:10:11.890" v="202"/>
          <ac:spMkLst>
            <pc:docMk/>
            <pc:sldMk cId="2899819981" sldId="259"/>
            <ac:spMk id="41" creationId="{E619A237-88E7-9426-A276-C0D9C7E8024F}"/>
          </ac:spMkLst>
        </pc:spChg>
        <pc:graphicFrameChg chg="mod modGraphic">
          <ac:chgData name="Ala Alryashy" userId="S::19088@thedps.org::a950d309-96a9-48ad-a729-47d10a0a15fd" providerId="AD" clId="Web-{F1A115A5-038D-9FF6-36EF-D663DAF7F22B}" dt="2022-05-25T19:10:00.124" v="199" actId="20577"/>
          <ac:graphicFrameMkLst>
            <pc:docMk/>
            <pc:sldMk cId="2899819981" sldId="259"/>
            <ac:graphicFrameMk id="6" creationId="{7E6D7B91-2013-734A-F7ED-476B3CA167B5}"/>
          </ac:graphicFrameMkLst>
        </pc:graphicFrameChg>
      </pc:sldChg>
      <pc:sldChg chg="addSp delSp modSp">
        <pc:chgData name="Ala Alryashy" userId="S::19088@thedps.org::a950d309-96a9-48ad-a729-47d10a0a15fd" providerId="AD" clId="Web-{F1A115A5-038D-9FF6-36EF-D663DAF7F22B}" dt="2022-05-25T19:06:37.094" v="184"/>
        <pc:sldMkLst>
          <pc:docMk/>
          <pc:sldMk cId="590171096" sldId="260"/>
        </pc:sldMkLst>
        <pc:spChg chg="add del">
          <ac:chgData name="Ala Alryashy" userId="S::19088@thedps.org::a950d309-96a9-48ad-a729-47d10a0a15fd" providerId="AD" clId="Web-{F1A115A5-038D-9FF6-36EF-D663DAF7F22B}" dt="2022-05-25T19:06:37.094" v="184"/>
          <ac:spMkLst>
            <pc:docMk/>
            <pc:sldMk cId="590171096" sldId="260"/>
            <ac:spMk id="20" creationId="{32BC26D8-82FB-445E-AA49-62A77D7C1EE0}"/>
          </ac:spMkLst>
        </pc:spChg>
        <pc:spChg chg="add del">
          <ac:chgData name="Ala Alryashy" userId="S::19088@thedps.org::a950d309-96a9-48ad-a729-47d10a0a15fd" providerId="AD" clId="Web-{F1A115A5-038D-9FF6-36EF-D663DAF7F22B}" dt="2022-05-25T19:06:37.094" v="184"/>
          <ac:spMkLst>
            <pc:docMk/>
            <pc:sldMk cId="590171096" sldId="260"/>
            <ac:spMk id="22" creationId="{CB44330D-EA18-4254-AA95-EB49948539B8}"/>
          </ac:spMkLst>
        </pc:spChg>
        <pc:spChg chg="add del">
          <ac:chgData name="Ala Alryashy" userId="S::19088@thedps.org::a950d309-96a9-48ad-a729-47d10a0a15fd" providerId="AD" clId="Web-{F1A115A5-038D-9FF6-36EF-D663DAF7F22B}" dt="2022-05-25T19:06:37.094" v="183"/>
          <ac:spMkLst>
            <pc:docMk/>
            <pc:sldMk cId="590171096" sldId="260"/>
            <ac:spMk id="27" creationId="{7BDAC5B6-20CE-447F-8BA1-F2274AC7AE5B}"/>
          </ac:spMkLst>
        </pc:spChg>
        <pc:spChg chg="add del">
          <ac:chgData name="Ala Alryashy" userId="S::19088@thedps.org::a950d309-96a9-48ad-a729-47d10a0a15fd" providerId="AD" clId="Web-{F1A115A5-038D-9FF6-36EF-D663DAF7F22B}" dt="2022-05-25T19:06:37.094" v="183"/>
          <ac:spMkLst>
            <pc:docMk/>
            <pc:sldMk cId="590171096" sldId="260"/>
            <ac:spMk id="29" creationId="{D1D22B31-BF8F-446B-9009-8A251FB177CB}"/>
          </ac:spMkLst>
        </pc:spChg>
        <pc:spChg chg="add">
          <ac:chgData name="Ala Alryashy" userId="S::19088@thedps.org::a950d309-96a9-48ad-a729-47d10a0a15fd" providerId="AD" clId="Web-{F1A115A5-038D-9FF6-36EF-D663DAF7F22B}" dt="2022-05-25T19:06:37.094" v="184"/>
          <ac:spMkLst>
            <pc:docMk/>
            <pc:sldMk cId="590171096" sldId="260"/>
            <ac:spMk id="32" creationId="{0D1D8088-559A-46A5-A801-CDF0B9476BED}"/>
          </ac:spMkLst>
        </pc:spChg>
        <pc:spChg chg="add">
          <ac:chgData name="Ala Alryashy" userId="S::19088@thedps.org::a950d309-96a9-48ad-a729-47d10a0a15fd" providerId="AD" clId="Web-{F1A115A5-038D-9FF6-36EF-D663DAF7F22B}" dt="2022-05-25T19:06:37.094" v="184"/>
          <ac:spMkLst>
            <pc:docMk/>
            <pc:sldMk cId="590171096" sldId="260"/>
            <ac:spMk id="33" creationId="{3776B14B-F2F4-4825-8DA8-8C7A0F2B3960}"/>
          </ac:spMkLst>
        </pc:spChg>
        <pc:grpChg chg="add">
          <ac:chgData name="Ala Alryashy" userId="S::19088@thedps.org::a950d309-96a9-48ad-a729-47d10a0a15fd" providerId="AD" clId="Web-{F1A115A5-038D-9FF6-36EF-D663DAF7F22B}" dt="2022-05-25T19:06:37.094" v="184"/>
          <ac:grpSpMkLst>
            <pc:docMk/>
            <pc:sldMk cId="590171096" sldId="260"/>
            <ac:grpSpMk id="34" creationId="{83E2E96F-17F7-4C8C-BDF1-6BB90A0C1D7F}"/>
          </ac:grpSpMkLst>
        </pc:grpChg>
        <pc:picChg chg="mod">
          <ac:chgData name="Ala Alryashy" userId="S::19088@thedps.org::a950d309-96a9-48ad-a729-47d10a0a15fd" providerId="AD" clId="Web-{F1A115A5-038D-9FF6-36EF-D663DAF7F22B}" dt="2022-05-25T19:06:37.094" v="184"/>
          <ac:picMkLst>
            <pc:docMk/>
            <pc:sldMk cId="590171096" sldId="260"/>
            <ac:picMk id="2" creationId="{C7AECBD0-5E38-E3F1-1608-89D1D1C0CC8B}"/>
          </ac:picMkLst>
        </pc:picChg>
      </pc:sldChg>
      <pc:sldChg chg="addSp delSp modSp">
        <pc:chgData name="Ala Alryashy" userId="S::19088@thedps.org::a950d309-96a9-48ad-a729-47d10a0a15fd" providerId="AD" clId="Web-{F1A115A5-038D-9FF6-36EF-D663DAF7F22B}" dt="2022-05-25T18:55:49.738" v="136"/>
        <pc:sldMkLst>
          <pc:docMk/>
          <pc:sldMk cId="2856600136" sldId="261"/>
        </pc:sldMkLst>
        <pc:spChg chg="add mod">
          <ac:chgData name="Ala Alryashy" userId="S::19088@thedps.org::a950d309-96a9-48ad-a729-47d10a0a15fd" providerId="AD" clId="Web-{F1A115A5-038D-9FF6-36EF-D663DAF7F22B}" dt="2022-05-25T18:55:49.738" v="136"/>
          <ac:spMkLst>
            <pc:docMk/>
            <pc:sldMk cId="2856600136" sldId="261"/>
            <ac:spMk id="2" creationId="{BEA0A52C-38C4-BC72-379B-955203BBCDE4}"/>
          </ac:spMkLst>
        </pc:spChg>
        <pc:spChg chg="del">
          <ac:chgData name="Ala Alryashy" userId="S::19088@thedps.org::a950d309-96a9-48ad-a729-47d10a0a15fd" providerId="AD" clId="Web-{F1A115A5-038D-9FF6-36EF-D663DAF7F22B}" dt="2022-05-25T18:55:49.738" v="136"/>
          <ac:spMkLst>
            <pc:docMk/>
            <pc:sldMk cId="2856600136" sldId="261"/>
            <ac:spMk id="23" creationId="{AB8C311F-7253-4AED-9701-7FC0708C41C7}"/>
          </ac:spMkLst>
        </pc:spChg>
        <pc:spChg chg="del">
          <ac:chgData name="Ala Alryashy" userId="S::19088@thedps.org::a950d309-96a9-48ad-a729-47d10a0a15fd" providerId="AD" clId="Web-{F1A115A5-038D-9FF6-36EF-D663DAF7F22B}" dt="2022-05-25T18:55:49.738" v="136"/>
          <ac:spMkLst>
            <pc:docMk/>
            <pc:sldMk cId="2856600136" sldId="261"/>
            <ac:spMk id="25" creationId="{E2384209-CB15-4CDF-9D31-C44FD9A3F20D}"/>
          </ac:spMkLst>
        </pc:spChg>
        <pc:spChg chg="del">
          <ac:chgData name="Ala Alryashy" userId="S::19088@thedps.org::a950d309-96a9-48ad-a729-47d10a0a15fd" providerId="AD" clId="Web-{F1A115A5-038D-9FF6-36EF-D663DAF7F22B}" dt="2022-05-25T18:55:49.738" v="136"/>
          <ac:spMkLst>
            <pc:docMk/>
            <pc:sldMk cId="2856600136" sldId="261"/>
            <ac:spMk id="27" creationId="{2633B3B5-CC90-43F0-8714-D31D1F3F0209}"/>
          </ac:spMkLst>
        </pc:spChg>
        <pc:spChg chg="del">
          <ac:chgData name="Ala Alryashy" userId="S::19088@thedps.org::a950d309-96a9-48ad-a729-47d10a0a15fd" providerId="AD" clId="Web-{F1A115A5-038D-9FF6-36EF-D663DAF7F22B}" dt="2022-05-25T18:55:49.738" v="136"/>
          <ac:spMkLst>
            <pc:docMk/>
            <pc:sldMk cId="2856600136" sldId="261"/>
            <ac:spMk id="29" creationId="{A8D57A06-A426-446D-B02C-A2DC6B62E45E}"/>
          </ac:spMkLst>
        </pc:spChg>
        <pc:spChg chg="add">
          <ac:chgData name="Ala Alryashy" userId="S::19088@thedps.org::a950d309-96a9-48ad-a729-47d10a0a15fd" providerId="AD" clId="Web-{F1A115A5-038D-9FF6-36EF-D663DAF7F22B}" dt="2022-05-25T18:55:49.738" v="136"/>
          <ac:spMkLst>
            <pc:docMk/>
            <pc:sldMk cId="2856600136" sldId="261"/>
            <ac:spMk id="34" creationId="{47942995-B07F-4636-9A06-C6A104B260A8}"/>
          </ac:spMkLst>
        </pc:spChg>
        <pc:spChg chg="add">
          <ac:chgData name="Ala Alryashy" userId="S::19088@thedps.org::a950d309-96a9-48ad-a729-47d10a0a15fd" providerId="AD" clId="Web-{F1A115A5-038D-9FF6-36EF-D663DAF7F22B}" dt="2022-05-25T18:55:49.738" v="136"/>
          <ac:spMkLst>
            <pc:docMk/>
            <pc:sldMk cId="2856600136" sldId="261"/>
            <ac:spMk id="41" creationId="{B81933D1-5615-42C7-9C0B-4EB7105CCE2D}"/>
          </ac:spMkLst>
        </pc:spChg>
        <pc:spChg chg="add">
          <ac:chgData name="Ala Alryashy" userId="S::19088@thedps.org::a950d309-96a9-48ad-a729-47d10a0a15fd" providerId="AD" clId="Web-{F1A115A5-038D-9FF6-36EF-D663DAF7F22B}" dt="2022-05-25T18:55:49.738" v="136"/>
          <ac:spMkLst>
            <pc:docMk/>
            <pc:sldMk cId="2856600136" sldId="261"/>
            <ac:spMk id="43" creationId="{19C9EAEA-39D0-4B0E-A0EB-51E7B26740B1}"/>
          </ac:spMkLst>
        </pc:spChg>
        <pc:grpChg chg="add">
          <ac:chgData name="Ala Alryashy" userId="S::19088@thedps.org::a950d309-96a9-48ad-a729-47d10a0a15fd" providerId="AD" clId="Web-{F1A115A5-038D-9FF6-36EF-D663DAF7F22B}" dt="2022-05-25T18:55:49.738" v="136"/>
          <ac:grpSpMkLst>
            <pc:docMk/>
            <pc:sldMk cId="2856600136" sldId="261"/>
            <ac:grpSpMk id="36" creationId="{032D8612-31EB-44CF-A1D0-14FD4C705424}"/>
          </ac:grpSpMkLst>
        </pc:grpChg>
        <pc:picChg chg="mod ord">
          <ac:chgData name="Ala Alryashy" userId="S::19088@thedps.org::a950d309-96a9-48ad-a729-47d10a0a15fd" providerId="AD" clId="Web-{F1A115A5-038D-9FF6-36EF-D663DAF7F22B}" dt="2022-05-25T18:55:49.738" v="136"/>
          <ac:picMkLst>
            <pc:docMk/>
            <pc:sldMk cId="2856600136" sldId="261"/>
            <ac:picMk id="6" creationId="{08E34FEA-6AC0-A5B0-6498-F6097C62F0EA}"/>
          </ac:picMkLst>
        </pc:picChg>
      </pc:sldChg>
      <pc:sldChg chg="addSp delSp modSp">
        <pc:chgData name="Ala Alryashy" userId="S::19088@thedps.org::a950d309-96a9-48ad-a729-47d10a0a15fd" providerId="AD" clId="Web-{F1A115A5-038D-9FF6-36EF-D663DAF7F22B}" dt="2022-05-25T19:06:45.610" v="185"/>
        <pc:sldMkLst>
          <pc:docMk/>
          <pc:sldMk cId="2668883676" sldId="262"/>
        </pc:sldMkLst>
        <pc:spChg chg="del">
          <ac:chgData name="Ala Alryashy" userId="S::19088@thedps.org::a950d309-96a9-48ad-a729-47d10a0a15fd" providerId="AD" clId="Web-{F1A115A5-038D-9FF6-36EF-D663DAF7F22B}" dt="2022-05-25T19:06:45.610" v="185"/>
          <ac:spMkLst>
            <pc:docMk/>
            <pc:sldMk cId="2668883676" sldId="262"/>
            <ac:spMk id="7" creationId="{32BC26D8-82FB-445E-AA49-62A77D7C1EE0}"/>
          </ac:spMkLst>
        </pc:spChg>
        <pc:spChg chg="del">
          <ac:chgData name="Ala Alryashy" userId="S::19088@thedps.org::a950d309-96a9-48ad-a729-47d10a0a15fd" providerId="AD" clId="Web-{F1A115A5-038D-9FF6-36EF-D663DAF7F22B}" dt="2022-05-25T19:06:45.610" v="185"/>
          <ac:spMkLst>
            <pc:docMk/>
            <pc:sldMk cId="2668883676" sldId="262"/>
            <ac:spMk id="9" creationId="{CB44330D-EA18-4254-AA95-EB49948539B8}"/>
          </ac:spMkLst>
        </pc:spChg>
        <pc:spChg chg="add">
          <ac:chgData name="Ala Alryashy" userId="S::19088@thedps.org::a950d309-96a9-48ad-a729-47d10a0a15fd" providerId="AD" clId="Web-{F1A115A5-038D-9FF6-36EF-D663DAF7F22B}" dt="2022-05-25T19:06:45.610" v="185"/>
          <ac:spMkLst>
            <pc:docMk/>
            <pc:sldMk cId="2668883676" sldId="262"/>
            <ac:spMk id="14" creationId="{F3060C83-F051-4F0E-ABAD-AA0DFC48B218}"/>
          </ac:spMkLst>
        </pc:spChg>
        <pc:spChg chg="add">
          <ac:chgData name="Ala Alryashy" userId="S::19088@thedps.org::a950d309-96a9-48ad-a729-47d10a0a15fd" providerId="AD" clId="Web-{F1A115A5-038D-9FF6-36EF-D663DAF7F22B}" dt="2022-05-25T19:06:45.610" v="185"/>
          <ac:spMkLst>
            <pc:docMk/>
            <pc:sldMk cId="2668883676" sldId="262"/>
            <ac:spMk id="16" creationId="{83C98ABE-055B-441F-B07E-44F97F083C39}"/>
          </ac:spMkLst>
        </pc:spChg>
        <pc:spChg chg="add">
          <ac:chgData name="Ala Alryashy" userId="S::19088@thedps.org::a950d309-96a9-48ad-a729-47d10a0a15fd" providerId="AD" clId="Web-{F1A115A5-038D-9FF6-36EF-D663DAF7F22B}" dt="2022-05-25T19:06:45.610" v="185"/>
          <ac:spMkLst>
            <pc:docMk/>
            <pc:sldMk cId="2668883676" sldId="262"/>
            <ac:spMk id="18" creationId="{29FDB030-9B49-4CED-8CCD-4D99382388AC}"/>
          </ac:spMkLst>
        </pc:spChg>
        <pc:spChg chg="add">
          <ac:chgData name="Ala Alryashy" userId="S::19088@thedps.org::a950d309-96a9-48ad-a729-47d10a0a15fd" providerId="AD" clId="Web-{F1A115A5-038D-9FF6-36EF-D663DAF7F22B}" dt="2022-05-25T19:06:45.610" v="185"/>
          <ac:spMkLst>
            <pc:docMk/>
            <pc:sldMk cId="2668883676" sldId="262"/>
            <ac:spMk id="20" creationId="{3783CA14-24A1-485C-8B30-D6A5D87987AD}"/>
          </ac:spMkLst>
        </pc:spChg>
        <pc:spChg chg="add">
          <ac:chgData name="Ala Alryashy" userId="S::19088@thedps.org::a950d309-96a9-48ad-a729-47d10a0a15fd" providerId="AD" clId="Web-{F1A115A5-038D-9FF6-36EF-D663DAF7F22B}" dt="2022-05-25T19:06:45.610" v="185"/>
          <ac:spMkLst>
            <pc:docMk/>
            <pc:sldMk cId="2668883676" sldId="262"/>
            <ac:spMk id="22" creationId="{9A97C86A-04D6-40F7-AE84-31AB43E6A846}"/>
          </ac:spMkLst>
        </pc:spChg>
        <pc:spChg chg="add">
          <ac:chgData name="Ala Alryashy" userId="S::19088@thedps.org::a950d309-96a9-48ad-a729-47d10a0a15fd" providerId="AD" clId="Web-{F1A115A5-038D-9FF6-36EF-D663DAF7F22B}" dt="2022-05-25T19:06:45.610" v="185"/>
          <ac:spMkLst>
            <pc:docMk/>
            <pc:sldMk cId="2668883676" sldId="262"/>
            <ac:spMk id="24" creationId="{FF9F2414-84E8-453E-B1F3-389FDE8192D9}"/>
          </ac:spMkLst>
        </pc:spChg>
        <pc:spChg chg="add">
          <ac:chgData name="Ala Alryashy" userId="S::19088@thedps.org::a950d309-96a9-48ad-a729-47d10a0a15fd" providerId="AD" clId="Web-{F1A115A5-038D-9FF6-36EF-D663DAF7F22B}" dt="2022-05-25T19:06:45.610" v="185"/>
          <ac:spMkLst>
            <pc:docMk/>
            <pc:sldMk cId="2668883676" sldId="262"/>
            <ac:spMk id="26" creationId="{3ECA69A1-7536-43AC-85EF-C7106179F5ED}"/>
          </ac:spMkLst>
        </pc:spChg>
        <pc:picChg chg="mod">
          <ac:chgData name="Ala Alryashy" userId="S::19088@thedps.org::a950d309-96a9-48ad-a729-47d10a0a15fd" providerId="AD" clId="Web-{F1A115A5-038D-9FF6-36EF-D663DAF7F22B}" dt="2022-05-25T19:06:45.610" v="185"/>
          <ac:picMkLst>
            <pc:docMk/>
            <pc:sldMk cId="2668883676" sldId="262"/>
            <ac:picMk id="2" creationId="{533200B5-A39F-9957-EB66-5F86F3BAE54F}"/>
          </ac:picMkLst>
        </pc:picChg>
      </pc:sldChg>
      <pc:sldChg chg="addSp delSp modSp mod setBg setClrOvrMap">
        <pc:chgData name="Ala Alryashy" userId="S::19088@thedps.org::a950d309-96a9-48ad-a729-47d10a0a15fd" providerId="AD" clId="Web-{F1A115A5-038D-9FF6-36EF-D663DAF7F22B}" dt="2022-05-25T19:07:39.422" v="189"/>
        <pc:sldMkLst>
          <pc:docMk/>
          <pc:sldMk cId="3002220084" sldId="263"/>
        </pc:sldMkLst>
        <pc:spChg chg="mod">
          <ac:chgData name="Ala Alryashy" userId="S::19088@thedps.org::a950d309-96a9-48ad-a729-47d10a0a15fd" providerId="AD" clId="Web-{F1A115A5-038D-9FF6-36EF-D663DAF7F22B}" dt="2022-05-25T19:07:39.422" v="189"/>
          <ac:spMkLst>
            <pc:docMk/>
            <pc:sldMk cId="3002220084" sldId="263"/>
            <ac:spMk id="4" creationId="{D38C5192-6BF3-0D9A-4AEB-EA9339BCAA3D}"/>
          </ac:spMkLst>
        </pc:spChg>
        <pc:spChg chg="add del">
          <ac:chgData name="Ala Alryashy" userId="S::19088@thedps.org::a950d309-96a9-48ad-a729-47d10a0a15fd" providerId="AD" clId="Web-{F1A115A5-038D-9FF6-36EF-D663DAF7F22B}" dt="2022-05-25T19:07:39.422" v="189"/>
          <ac:spMkLst>
            <pc:docMk/>
            <pc:sldMk cId="3002220084" sldId="263"/>
            <ac:spMk id="10" creationId="{E49CC64F-7275-4E33-961B-0C5CDC439875}"/>
          </ac:spMkLst>
        </pc:spChg>
        <pc:spChg chg="add del">
          <ac:chgData name="Ala Alryashy" userId="S::19088@thedps.org::a950d309-96a9-48ad-a729-47d10a0a15fd" providerId="AD" clId="Web-{F1A115A5-038D-9FF6-36EF-D663DAF7F22B}" dt="2022-05-25T19:07:39.406" v="188"/>
          <ac:spMkLst>
            <pc:docMk/>
            <pc:sldMk cId="3002220084" sldId="263"/>
            <ac:spMk id="12" creationId="{362D44EE-C852-4460-B8B5-C4F2BC20510C}"/>
          </ac:spMkLst>
        </pc:spChg>
        <pc:spChg chg="add del">
          <ac:chgData name="Ala Alryashy" userId="S::19088@thedps.org::a950d309-96a9-48ad-a729-47d10a0a15fd" providerId="AD" clId="Web-{F1A115A5-038D-9FF6-36EF-D663DAF7F22B}" dt="2022-05-25T19:07:39.406" v="188"/>
          <ac:spMkLst>
            <pc:docMk/>
            <pc:sldMk cId="3002220084" sldId="263"/>
            <ac:spMk id="14" creationId="{658970D8-8D1D-4B5C-894B-E871CC86543D}"/>
          </ac:spMkLst>
        </pc:spChg>
        <pc:spChg chg="add del">
          <ac:chgData name="Ala Alryashy" userId="S::19088@thedps.org::a950d309-96a9-48ad-a729-47d10a0a15fd" providerId="AD" clId="Web-{F1A115A5-038D-9FF6-36EF-D663DAF7F22B}" dt="2022-05-25T19:07:39.406" v="188"/>
          <ac:spMkLst>
            <pc:docMk/>
            <pc:sldMk cId="3002220084" sldId="263"/>
            <ac:spMk id="19" creationId="{F227E5B6-9132-43CA-B503-37A18562ADF2}"/>
          </ac:spMkLst>
        </pc:spChg>
        <pc:spChg chg="add del">
          <ac:chgData name="Ala Alryashy" userId="S::19088@thedps.org::a950d309-96a9-48ad-a729-47d10a0a15fd" providerId="AD" clId="Web-{F1A115A5-038D-9FF6-36EF-D663DAF7F22B}" dt="2022-05-25T19:07:39.406" v="188"/>
          <ac:spMkLst>
            <pc:docMk/>
            <pc:sldMk cId="3002220084" sldId="263"/>
            <ac:spMk id="21" creationId="{03C2051E-A88D-48E5-BACF-AAED17892722}"/>
          </ac:spMkLst>
        </pc:spChg>
        <pc:spChg chg="add">
          <ac:chgData name="Ala Alryashy" userId="S::19088@thedps.org::a950d309-96a9-48ad-a729-47d10a0a15fd" providerId="AD" clId="Web-{F1A115A5-038D-9FF6-36EF-D663DAF7F22B}" dt="2022-05-25T19:07:39.422" v="189"/>
          <ac:spMkLst>
            <pc:docMk/>
            <pc:sldMk cId="3002220084" sldId="263"/>
            <ac:spMk id="22" creationId="{B81933D1-5615-42C7-9C0B-4EB7105CCE2D}"/>
          </ac:spMkLst>
        </pc:spChg>
        <pc:spChg chg="add del">
          <ac:chgData name="Ala Alryashy" userId="S::19088@thedps.org::a950d309-96a9-48ad-a729-47d10a0a15fd" providerId="AD" clId="Web-{F1A115A5-038D-9FF6-36EF-D663DAF7F22B}" dt="2022-05-25T19:07:39.406" v="188"/>
          <ac:spMkLst>
            <pc:docMk/>
            <pc:sldMk cId="3002220084" sldId="263"/>
            <ac:spMk id="23" creationId="{7821A508-2985-4905-874A-527429BAABFA}"/>
          </ac:spMkLst>
        </pc:spChg>
        <pc:spChg chg="add">
          <ac:chgData name="Ala Alryashy" userId="S::19088@thedps.org::a950d309-96a9-48ad-a729-47d10a0a15fd" providerId="AD" clId="Web-{F1A115A5-038D-9FF6-36EF-D663DAF7F22B}" dt="2022-05-25T19:07:39.422" v="189"/>
          <ac:spMkLst>
            <pc:docMk/>
            <pc:sldMk cId="3002220084" sldId="263"/>
            <ac:spMk id="24" creationId="{19C9EAEA-39D0-4B0E-A0EB-51E7B26740B1}"/>
          </ac:spMkLst>
        </pc:spChg>
        <pc:spChg chg="add del">
          <ac:chgData name="Ala Alryashy" userId="S::19088@thedps.org::a950d309-96a9-48ad-a729-47d10a0a15fd" providerId="AD" clId="Web-{F1A115A5-038D-9FF6-36EF-D663DAF7F22B}" dt="2022-05-25T19:07:39.406" v="188"/>
          <ac:spMkLst>
            <pc:docMk/>
            <pc:sldMk cId="3002220084" sldId="263"/>
            <ac:spMk id="25" creationId="{D2929CB1-0E3C-4B2D-ADC5-0154FB33BA44}"/>
          </ac:spMkLst>
        </pc:spChg>
        <pc:spChg chg="add del">
          <ac:chgData name="Ala Alryashy" userId="S::19088@thedps.org::a950d309-96a9-48ad-a729-47d10a0a15fd" providerId="AD" clId="Web-{F1A115A5-038D-9FF6-36EF-D663DAF7F22B}" dt="2022-05-25T19:07:39.406" v="188"/>
          <ac:spMkLst>
            <pc:docMk/>
            <pc:sldMk cId="3002220084" sldId="263"/>
            <ac:spMk id="27" creationId="{5F2F0C84-BE8C-4DC2-A6D3-30349A801D5C}"/>
          </ac:spMkLst>
        </pc:spChg>
        <pc:spChg chg="add">
          <ac:chgData name="Ala Alryashy" userId="S::19088@thedps.org::a950d309-96a9-48ad-a729-47d10a0a15fd" providerId="AD" clId="Web-{F1A115A5-038D-9FF6-36EF-D663DAF7F22B}" dt="2022-05-25T19:07:39.422" v="189"/>
          <ac:spMkLst>
            <pc:docMk/>
            <pc:sldMk cId="3002220084" sldId="263"/>
            <ac:spMk id="29" creationId="{47942995-B07F-4636-9A06-C6A104B260A8}"/>
          </ac:spMkLst>
        </pc:spChg>
        <pc:grpChg chg="add">
          <ac:chgData name="Ala Alryashy" userId="S::19088@thedps.org::a950d309-96a9-48ad-a729-47d10a0a15fd" providerId="AD" clId="Web-{F1A115A5-038D-9FF6-36EF-D663DAF7F22B}" dt="2022-05-25T19:07:39.422" v="189"/>
          <ac:grpSpMkLst>
            <pc:docMk/>
            <pc:sldMk cId="3002220084" sldId="263"/>
            <ac:grpSpMk id="30" creationId="{032D8612-31EB-44CF-A1D0-14FD4C705424}"/>
          </ac:grpSpMkLst>
        </pc:grpChg>
        <pc:picChg chg="mod">
          <ac:chgData name="Ala Alryashy" userId="S::19088@thedps.org::a950d309-96a9-48ad-a729-47d10a0a15fd" providerId="AD" clId="Web-{F1A115A5-038D-9FF6-36EF-D663DAF7F22B}" dt="2022-05-25T19:07:39.422" v="189"/>
          <ac:picMkLst>
            <pc:docMk/>
            <pc:sldMk cId="3002220084" sldId="263"/>
            <ac:picMk id="5" creationId="{0089B2D3-3639-7C47-7F26-CD743AE9804A}"/>
          </ac:picMkLst>
        </pc:picChg>
      </pc:sldChg>
      <pc:sldChg chg="addSp modSp new mod ord setBg">
        <pc:chgData name="Ala Alryashy" userId="S::19088@thedps.org::a950d309-96a9-48ad-a729-47d10a0a15fd" providerId="AD" clId="Web-{F1A115A5-038D-9FF6-36EF-D663DAF7F22B}" dt="2022-05-25T19:07:18.875" v="186"/>
        <pc:sldMkLst>
          <pc:docMk/>
          <pc:sldMk cId="2961572884" sldId="264"/>
        </pc:sldMkLst>
        <pc:spChg chg="mod">
          <ac:chgData name="Ala Alryashy" userId="S::19088@thedps.org::a950d309-96a9-48ad-a729-47d10a0a15fd" providerId="AD" clId="Web-{F1A115A5-038D-9FF6-36EF-D663DAF7F22B}" dt="2022-05-25T19:07:18.875" v="186"/>
          <ac:spMkLst>
            <pc:docMk/>
            <pc:sldMk cId="2961572884" sldId="264"/>
            <ac:spMk id="2" creationId="{8F247E39-93AA-556D-43C2-4B432BEBB2E1}"/>
          </ac:spMkLst>
        </pc:spChg>
        <pc:spChg chg="mod">
          <ac:chgData name="Ala Alryashy" userId="S::19088@thedps.org::a950d309-96a9-48ad-a729-47d10a0a15fd" providerId="AD" clId="Web-{F1A115A5-038D-9FF6-36EF-D663DAF7F22B}" dt="2022-05-25T19:07:18.875" v="186"/>
          <ac:spMkLst>
            <pc:docMk/>
            <pc:sldMk cId="2961572884" sldId="264"/>
            <ac:spMk id="3" creationId="{62930073-2B78-8C01-F5E3-A165C4E39B33}"/>
          </ac:spMkLst>
        </pc:spChg>
        <pc:spChg chg="add">
          <ac:chgData name="Ala Alryashy" userId="S::19088@thedps.org::a950d309-96a9-48ad-a729-47d10a0a15fd" providerId="AD" clId="Web-{F1A115A5-038D-9FF6-36EF-D663DAF7F22B}" dt="2022-05-25T19:07:18.875" v="186"/>
          <ac:spMkLst>
            <pc:docMk/>
            <pc:sldMk cId="2961572884" sldId="264"/>
            <ac:spMk id="8" creationId="{2B566528-1B12-4246-9431-5C2D7D081168}"/>
          </ac:spMkLst>
        </pc:spChg>
        <pc:spChg chg="add">
          <ac:chgData name="Ala Alryashy" userId="S::19088@thedps.org::a950d309-96a9-48ad-a729-47d10a0a15fd" providerId="AD" clId="Web-{F1A115A5-038D-9FF6-36EF-D663DAF7F22B}" dt="2022-05-25T19:07:18.875" v="186"/>
          <ac:spMkLst>
            <pc:docMk/>
            <pc:sldMk cId="2961572884" sldId="264"/>
            <ac:spMk id="10" creationId="{2E80C965-DB6D-4F81-9E9E-B027384D0BD6}"/>
          </ac:spMkLst>
        </pc:spChg>
        <pc:spChg chg="add">
          <ac:chgData name="Ala Alryashy" userId="S::19088@thedps.org::a950d309-96a9-48ad-a729-47d10a0a15fd" providerId="AD" clId="Web-{F1A115A5-038D-9FF6-36EF-D663DAF7F22B}" dt="2022-05-25T19:07:18.875" v="186"/>
          <ac:spMkLst>
            <pc:docMk/>
            <pc:sldMk cId="2961572884" sldId="264"/>
            <ac:spMk id="12" creationId="{A580F890-B085-4E95-96AA-55AEBEC5CE6E}"/>
          </ac:spMkLst>
        </pc:spChg>
        <pc:spChg chg="add">
          <ac:chgData name="Ala Alryashy" userId="S::19088@thedps.org::a950d309-96a9-48ad-a729-47d10a0a15fd" providerId="AD" clId="Web-{F1A115A5-038D-9FF6-36EF-D663DAF7F22B}" dt="2022-05-25T19:07:18.875" v="186"/>
          <ac:spMkLst>
            <pc:docMk/>
            <pc:sldMk cId="2961572884" sldId="264"/>
            <ac:spMk id="14" creationId="{D3F51FEB-38FB-4F6C-9F7B-2F2AFAB65463}"/>
          </ac:spMkLst>
        </pc:spChg>
        <pc:spChg chg="add">
          <ac:chgData name="Ala Alryashy" userId="S::19088@thedps.org::a950d309-96a9-48ad-a729-47d10a0a15fd" providerId="AD" clId="Web-{F1A115A5-038D-9FF6-36EF-D663DAF7F22B}" dt="2022-05-25T19:07:18.875" v="186"/>
          <ac:spMkLst>
            <pc:docMk/>
            <pc:sldMk cId="2961572884" sldId="264"/>
            <ac:spMk id="16" creationId="{1E547BA6-BAE0-43BB-A7CA-60F69CE252F0}"/>
          </ac:spMkLst>
        </pc:spChg>
      </pc:sldChg>
      <pc:sldChg chg="addSp delSp modSp new mod setBg">
        <pc:chgData name="Ala Alryashy" userId="S::19088@thedps.org::a950d309-96a9-48ad-a729-47d10a0a15fd" providerId="AD" clId="Web-{F1A115A5-038D-9FF6-36EF-D663DAF7F22B}" dt="2022-05-25T19:07:50.484" v="192"/>
        <pc:sldMkLst>
          <pc:docMk/>
          <pc:sldMk cId="1290425218" sldId="265"/>
        </pc:sldMkLst>
        <pc:spChg chg="mod">
          <ac:chgData name="Ala Alryashy" userId="S::19088@thedps.org::a950d309-96a9-48ad-a729-47d10a0a15fd" providerId="AD" clId="Web-{F1A115A5-038D-9FF6-36EF-D663DAF7F22B}" dt="2022-05-25T19:07:50.484" v="192"/>
          <ac:spMkLst>
            <pc:docMk/>
            <pc:sldMk cId="1290425218" sldId="265"/>
            <ac:spMk id="2" creationId="{1702480A-65AF-0196-50A0-72175613C0B9}"/>
          </ac:spMkLst>
        </pc:spChg>
        <pc:spChg chg="del">
          <ac:chgData name="Ala Alryashy" userId="S::19088@thedps.org::a950d309-96a9-48ad-a729-47d10a0a15fd" providerId="AD" clId="Web-{F1A115A5-038D-9FF6-36EF-D663DAF7F22B}" dt="2022-05-25T18:54:29.192" v="133"/>
          <ac:spMkLst>
            <pc:docMk/>
            <pc:sldMk cId="1290425218" sldId="265"/>
            <ac:spMk id="3" creationId="{A120D8BE-1C08-83D3-F113-C55EB1485B43}"/>
          </ac:spMkLst>
        </pc:spChg>
        <pc:spChg chg="add del">
          <ac:chgData name="Ala Alryashy" userId="S::19088@thedps.org::a950d309-96a9-48ad-a729-47d10a0a15fd" providerId="AD" clId="Web-{F1A115A5-038D-9FF6-36EF-D663DAF7F22B}" dt="2022-05-25T19:07:50.468" v="191"/>
          <ac:spMkLst>
            <pc:docMk/>
            <pc:sldMk cId="1290425218" sldId="265"/>
            <ac:spMk id="8" creationId="{EE6204F3-C238-C775-3321-3431D88ABF7B}"/>
          </ac:spMkLst>
        </pc:spChg>
        <pc:spChg chg="add">
          <ac:chgData name="Ala Alryashy" userId="S::19088@thedps.org::a950d309-96a9-48ad-a729-47d10a0a15fd" providerId="AD" clId="Web-{F1A115A5-038D-9FF6-36EF-D663DAF7F22B}" dt="2022-05-25T19:07:50.484" v="192"/>
          <ac:spMkLst>
            <pc:docMk/>
            <pc:sldMk cId="1290425218" sldId="265"/>
            <ac:spMk id="9" creationId="{47942995-B07F-4636-9A06-C6A104B260A8}"/>
          </ac:spMkLst>
        </pc:spChg>
        <pc:spChg chg="add del">
          <ac:chgData name="Ala Alryashy" userId="S::19088@thedps.org::a950d309-96a9-48ad-a729-47d10a0a15fd" providerId="AD" clId="Web-{F1A115A5-038D-9FF6-36EF-D663DAF7F22B}" dt="2022-05-25T19:07:50.468" v="191"/>
          <ac:spMkLst>
            <pc:docMk/>
            <pc:sldMk cId="1290425218" sldId="265"/>
            <ac:spMk id="11" creationId="{201CC55D-ED54-4C5C-95E6-10947BD1103B}"/>
          </ac:spMkLst>
        </pc:spChg>
        <pc:spChg chg="add">
          <ac:chgData name="Ala Alryashy" userId="S::19088@thedps.org::a950d309-96a9-48ad-a729-47d10a0a15fd" providerId="AD" clId="Web-{F1A115A5-038D-9FF6-36EF-D663DAF7F22B}" dt="2022-05-25T19:07:50.484" v="192"/>
          <ac:spMkLst>
            <pc:docMk/>
            <pc:sldMk cId="1290425218" sldId="265"/>
            <ac:spMk id="16" creationId="{B81933D1-5615-42C7-9C0B-4EB7105CCE2D}"/>
          </ac:spMkLst>
        </pc:spChg>
        <pc:spChg chg="add del">
          <ac:chgData name="Ala Alryashy" userId="S::19088@thedps.org::a950d309-96a9-48ad-a729-47d10a0a15fd" providerId="AD" clId="Web-{F1A115A5-038D-9FF6-36EF-D663DAF7F22B}" dt="2022-05-25T19:07:50.468" v="191"/>
          <ac:spMkLst>
            <pc:docMk/>
            <pc:sldMk cId="1290425218" sldId="265"/>
            <ac:spMk id="17" creationId="{3873B707-463F-40B0-8227-E8CC6C67EB25}"/>
          </ac:spMkLst>
        </pc:spChg>
        <pc:spChg chg="add">
          <ac:chgData name="Ala Alryashy" userId="S::19088@thedps.org::a950d309-96a9-48ad-a729-47d10a0a15fd" providerId="AD" clId="Web-{F1A115A5-038D-9FF6-36EF-D663DAF7F22B}" dt="2022-05-25T19:07:50.484" v="192"/>
          <ac:spMkLst>
            <pc:docMk/>
            <pc:sldMk cId="1290425218" sldId="265"/>
            <ac:spMk id="18" creationId="{19C9EAEA-39D0-4B0E-A0EB-51E7B26740B1}"/>
          </ac:spMkLst>
        </pc:spChg>
        <pc:spChg chg="add del">
          <ac:chgData name="Ala Alryashy" userId="S::19088@thedps.org::a950d309-96a9-48ad-a729-47d10a0a15fd" providerId="AD" clId="Web-{F1A115A5-038D-9FF6-36EF-D663DAF7F22B}" dt="2022-05-25T19:07:50.468" v="191"/>
          <ac:spMkLst>
            <pc:docMk/>
            <pc:sldMk cId="1290425218" sldId="265"/>
            <ac:spMk id="19" creationId="{C13237C8-E62C-4F0D-A318-BD6FB6C2D138}"/>
          </ac:spMkLst>
        </pc:spChg>
        <pc:spChg chg="add del">
          <ac:chgData name="Ala Alryashy" userId="S::19088@thedps.org::a950d309-96a9-48ad-a729-47d10a0a15fd" providerId="AD" clId="Web-{F1A115A5-038D-9FF6-36EF-D663DAF7F22B}" dt="2022-05-25T19:07:50.468" v="191"/>
          <ac:spMkLst>
            <pc:docMk/>
            <pc:sldMk cId="1290425218" sldId="265"/>
            <ac:spMk id="21" creationId="{19C9EAEA-39D0-4B0E-A0EB-51E7B26740B1}"/>
          </ac:spMkLst>
        </pc:spChg>
        <pc:grpChg chg="add del">
          <ac:chgData name="Ala Alryashy" userId="S::19088@thedps.org::a950d309-96a9-48ad-a729-47d10a0a15fd" providerId="AD" clId="Web-{F1A115A5-038D-9FF6-36EF-D663DAF7F22B}" dt="2022-05-25T19:07:50.468" v="191"/>
          <ac:grpSpMkLst>
            <pc:docMk/>
            <pc:sldMk cId="1290425218" sldId="265"/>
            <ac:grpSpMk id="13" creationId="{1DE889C7-FAD6-4397-98E2-05D503484459}"/>
          </ac:grpSpMkLst>
        </pc:grpChg>
        <pc:grpChg chg="add">
          <ac:chgData name="Ala Alryashy" userId="S::19088@thedps.org::a950d309-96a9-48ad-a729-47d10a0a15fd" providerId="AD" clId="Web-{F1A115A5-038D-9FF6-36EF-D663DAF7F22B}" dt="2022-05-25T19:07:50.484" v="192"/>
          <ac:grpSpMkLst>
            <pc:docMk/>
            <pc:sldMk cId="1290425218" sldId="265"/>
            <ac:grpSpMk id="23" creationId="{032D8612-31EB-44CF-A1D0-14FD4C705424}"/>
          </ac:grpSpMkLst>
        </pc:grpChg>
        <pc:picChg chg="add mod ord">
          <ac:chgData name="Ala Alryashy" userId="S::19088@thedps.org::a950d309-96a9-48ad-a729-47d10a0a15fd" providerId="AD" clId="Web-{F1A115A5-038D-9FF6-36EF-D663DAF7F22B}" dt="2022-05-25T19:07:50.484" v="192"/>
          <ac:picMkLst>
            <pc:docMk/>
            <pc:sldMk cId="1290425218" sldId="265"/>
            <ac:picMk id="4" creationId="{27F8BCEB-CF1B-B9B7-D90E-8323F779A5C9}"/>
          </ac:picMkLst>
        </pc:picChg>
      </pc:sldChg>
      <pc:sldChg chg="addSp delSp modSp new mod setBg">
        <pc:chgData name="Ala Alryashy" userId="S::19088@thedps.org::a950d309-96a9-48ad-a729-47d10a0a15fd" providerId="AD" clId="Web-{F1A115A5-038D-9FF6-36EF-D663DAF7F22B}" dt="2022-05-25T18:58:46.909" v="157"/>
        <pc:sldMkLst>
          <pc:docMk/>
          <pc:sldMk cId="3168923446" sldId="266"/>
        </pc:sldMkLst>
        <pc:spChg chg="mod">
          <ac:chgData name="Ala Alryashy" userId="S::19088@thedps.org::a950d309-96a9-48ad-a729-47d10a0a15fd" providerId="AD" clId="Web-{F1A115A5-038D-9FF6-36EF-D663DAF7F22B}" dt="2022-05-25T18:58:46.909" v="157"/>
          <ac:spMkLst>
            <pc:docMk/>
            <pc:sldMk cId="3168923446" sldId="266"/>
            <ac:spMk id="2" creationId="{7258733A-B8B7-C43D-5C7C-1EF77CDF79CA}"/>
          </ac:spMkLst>
        </pc:spChg>
        <pc:spChg chg="del">
          <ac:chgData name="Ala Alryashy" userId="S::19088@thedps.org::a950d309-96a9-48ad-a729-47d10a0a15fd" providerId="AD" clId="Web-{F1A115A5-038D-9FF6-36EF-D663DAF7F22B}" dt="2022-05-25T18:58:16.628" v="138"/>
          <ac:spMkLst>
            <pc:docMk/>
            <pc:sldMk cId="3168923446" sldId="266"/>
            <ac:spMk id="3" creationId="{0B0FD5CE-B165-8122-4DB0-AFDDCD587248}"/>
          </ac:spMkLst>
        </pc:spChg>
        <pc:spChg chg="add del">
          <ac:chgData name="Ala Alryashy" userId="S::19088@thedps.org::a950d309-96a9-48ad-a729-47d10a0a15fd" providerId="AD" clId="Web-{F1A115A5-038D-9FF6-36EF-D663DAF7F22B}" dt="2022-05-25T18:58:46.894" v="156"/>
          <ac:spMkLst>
            <pc:docMk/>
            <pc:sldMk cId="3168923446" sldId="266"/>
            <ac:spMk id="8" creationId="{22763DAF-B3E2-FE73-AE84-89F322159914}"/>
          </ac:spMkLst>
        </pc:spChg>
        <pc:spChg chg="add">
          <ac:chgData name="Ala Alryashy" userId="S::19088@thedps.org::a950d309-96a9-48ad-a729-47d10a0a15fd" providerId="AD" clId="Web-{F1A115A5-038D-9FF6-36EF-D663DAF7F22B}" dt="2022-05-25T18:58:46.909" v="157"/>
          <ac:spMkLst>
            <pc:docMk/>
            <pc:sldMk cId="3168923446" sldId="266"/>
            <ac:spMk id="9" creationId="{BA79A7CF-01AF-4178-9369-94E0C90EB046}"/>
          </ac:spMkLst>
        </pc:spChg>
        <pc:spChg chg="add del">
          <ac:chgData name="Ala Alryashy" userId="S::19088@thedps.org::a950d309-96a9-48ad-a729-47d10a0a15fd" providerId="AD" clId="Web-{F1A115A5-038D-9FF6-36EF-D663DAF7F22B}" dt="2022-05-25T18:58:46.894" v="156"/>
          <ac:spMkLst>
            <pc:docMk/>
            <pc:sldMk cId="3168923446" sldId="266"/>
            <ac:spMk id="11" creationId="{201CC55D-ED54-4C5C-95E6-10947BD1103B}"/>
          </ac:spMkLst>
        </pc:spChg>
        <pc:spChg chg="add">
          <ac:chgData name="Ala Alryashy" userId="S::19088@thedps.org::a950d309-96a9-48ad-a729-47d10a0a15fd" providerId="AD" clId="Web-{F1A115A5-038D-9FF6-36EF-D663DAF7F22B}" dt="2022-05-25T18:58:46.909" v="157"/>
          <ac:spMkLst>
            <pc:docMk/>
            <pc:sldMk cId="3168923446" sldId="266"/>
            <ac:spMk id="15" creationId="{90F533E9-6690-41A8-A372-4C6C622D028D}"/>
          </ac:spMkLst>
        </pc:spChg>
        <pc:spChg chg="add del">
          <ac:chgData name="Ala Alryashy" userId="S::19088@thedps.org::a950d309-96a9-48ad-a729-47d10a0a15fd" providerId="AD" clId="Web-{F1A115A5-038D-9FF6-36EF-D663DAF7F22B}" dt="2022-05-25T18:58:46.894" v="156"/>
          <ac:spMkLst>
            <pc:docMk/>
            <pc:sldMk cId="3168923446" sldId="266"/>
            <ac:spMk id="17" creationId="{3873B707-463F-40B0-8227-E8CC6C67EB25}"/>
          </ac:spMkLst>
        </pc:spChg>
        <pc:spChg chg="add del">
          <ac:chgData name="Ala Alryashy" userId="S::19088@thedps.org::a950d309-96a9-48ad-a729-47d10a0a15fd" providerId="AD" clId="Web-{F1A115A5-038D-9FF6-36EF-D663DAF7F22B}" dt="2022-05-25T18:58:46.894" v="156"/>
          <ac:spMkLst>
            <pc:docMk/>
            <pc:sldMk cId="3168923446" sldId="266"/>
            <ac:spMk id="19" creationId="{C13237C8-E62C-4F0D-A318-BD6FB6C2D138}"/>
          </ac:spMkLst>
        </pc:spChg>
        <pc:spChg chg="add del">
          <ac:chgData name="Ala Alryashy" userId="S::19088@thedps.org::a950d309-96a9-48ad-a729-47d10a0a15fd" providerId="AD" clId="Web-{F1A115A5-038D-9FF6-36EF-D663DAF7F22B}" dt="2022-05-25T18:58:46.894" v="156"/>
          <ac:spMkLst>
            <pc:docMk/>
            <pc:sldMk cId="3168923446" sldId="266"/>
            <ac:spMk id="21" creationId="{19C9EAEA-39D0-4B0E-A0EB-51E7B26740B1}"/>
          </ac:spMkLst>
        </pc:spChg>
        <pc:spChg chg="add">
          <ac:chgData name="Ala Alryashy" userId="S::19088@thedps.org::a950d309-96a9-48ad-a729-47d10a0a15fd" providerId="AD" clId="Web-{F1A115A5-038D-9FF6-36EF-D663DAF7F22B}" dt="2022-05-25T18:58:46.909" v="157"/>
          <ac:spMkLst>
            <pc:docMk/>
            <pc:sldMk cId="3168923446" sldId="266"/>
            <ac:spMk id="23" creationId="{99413ED5-9ED4-4772-BCE4-2BCAE6B12E35}"/>
          </ac:spMkLst>
        </pc:spChg>
        <pc:spChg chg="add">
          <ac:chgData name="Ala Alryashy" userId="S::19088@thedps.org::a950d309-96a9-48ad-a729-47d10a0a15fd" providerId="AD" clId="Web-{F1A115A5-038D-9FF6-36EF-D663DAF7F22B}" dt="2022-05-25T18:58:46.909" v="157"/>
          <ac:spMkLst>
            <pc:docMk/>
            <pc:sldMk cId="3168923446" sldId="266"/>
            <ac:spMk id="24" creationId="{04357C93-F0CB-4A1C-8F77-4E9063789819}"/>
          </ac:spMkLst>
        </pc:spChg>
        <pc:grpChg chg="add del">
          <ac:chgData name="Ala Alryashy" userId="S::19088@thedps.org::a950d309-96a9-48ad-a729-47d10a0a15fd" providerId="AD" clId="Web-{F1A115A5-038D-9FF6-36EF-D663DAF7F22B}" dt="2022-05-25T18:58:46.894" v="156"/>
          <ac:grpSpMkLst>
            <pc:docMk/>
            <pc:sldMk cId="3168923446" sldId="266"/>
            <ac:grpSpMk id="13" creationId="{1DE889C7-FAD6-4397-98E2-05D503484459}"/>
          </ac:grpSpMkLst>
        </pc:grpChg>
        <pc:picChg chg="add mod ord">
          <ac:chgData name="Ala Alryashy" userId="S::19088@thedps.org::a950d309-96a9-48ad-a729-47d10a0a15fd" providerId="AD" clId="Web-{F1A115A5-038D-9FF6-36EF-D663DAF7F22B}" dt="2022-05-25T18:58:46.909" v="157"/>
          <ac:picMkLst>
            <pc:docMk/>
            <pc:sldMk cId="3168923446" sldId="266"/>
            <ac:picMk id="4" creationId="{41271055-B614-EE74-C771-3209E88ECFDB}"/>
          </ac:picMkLst>
        </pc:picChg>
      </pc:sldChg>
      <pc:sldChg chg="addSp delSp modSp new mod setBg">
        <pc:chgData name="Ala Alryashy" userId="S::19088@thedps.org::a950d309-96a9-48ad-a729-47d10a0a15fd" providerId="AD" clId="Web-{F1A115A5-038D-9FF6-36EF-D663DAF7F22B}" dt="2022-05-25T19:08:30.421" v="194"/>
        <pc:sldMkLst>
          <pc:docMk/>
          <pc:sldMk cId="1192005380" sldId="267"/>
        </pc:sldMkLst>
        <pc:spChg chg="mod">
          <ac:chgData name="Ala Alryashy" userId="S::19088@thedps.org::a950d309-96a9-48ad-a729-47d10a0a15fd" providerId="AD" clId="Web-{F1A115A5-038D-9FF6-36EF-D663DAF7F22B}" dt="2022-05-25T19:08:30.421" v="194"/>
          <ac:spMkLst>
            <pc:docMk/>
            <pc:sldMk cId="1192005380" sldId="267"/>
            <ac:spMk id="2" creationId="{08B2E85A-48B2-DE34-6CA3-11D136096E01}"/>
          </ac:spMkLst>
        </pc:spChg>
        <pc:spChg chg="del">
          <ac:chgData name="Ala Alryashy" userId="S::19088@thedps.org::a950d309-96a9-48ad-a729-47d10a0a15fd" providerId="AD" clId="Web-{F1A115A5-038D-9FF6-36EF-D663DAF7F22B}" dt="2022-05-25T19:02:26.595" v="165"/>
          <ac:spMkLst>
            <pc:docMk/>
            <pc:sldMk cId="1192005380" sldId="267"/>
            <ac:spMk id="3" creationId="{D9409186-4F99-8008-FB5E-567D2ED7618D}"/>
          </ac:spMkLst>
        </pc:spChg>
        <pc:spChg chg="add">
          <ac:chgData name="Ala Alryashy" userId="S::19088@thedps.org::a950d309-96a9-48ad-a729-47d10a0a15fd" providerId="AD" clId="Web-{F1A115A5-038D-9FF6-36EF-D663DAF7F22B}" dt="2022-05-25T19:08:30.421" v="194"/>
          <ac:spMkLst>
            <pc:docMk/>
            <pc:sldMk cId="1192005380" sldId="267"/>
            <ac:spMk id="9" creationId="{D4771268-CB57-404A-9271-370EB28F6090}"/>
          </ac:spMkLst>
        </pc:spChg>
        <pc:picChg chg="add mod ord">
          <ac:chgData name="Ala Alryashy" userId="S::19088@thedps.org::a950d309-96a9-48ad-a729-47d10a0a15fd" providerId="AD" clId="Web-{F1A115A5-038D-9FF6-36EF-D663DAF7F22B}" dt="2022-05-25T19:08:30.421" v="194"/>
          <ac:picMkLst>
            <pc:docMk/>
            <pc:sldMk cId="1192005380" sldId="267"/>
            <ac:picMk id="4" creationId="{B0EEF6DC-59A4-D967-8948-3B12D6C76163}"/>
          </ac:picMkLst>
        </pc:picChg>
      </pc:sldChg>
      <pc:sldChg chg="addSp delSp modSp new mod setBg">
        <pc:chgData name="Ala Alryashy" userId="S::19088@thedps.org::a950d309-96a9-48ad-a729-47d10a0a15fd" providerId="AD" clId="Web-{F1A115A5-038D-9FF6-36EF-D663DAF7F22B}" dt="2022-05-25T19:08:41.968" v="195"/>
        <pc:sldMkLst>
          <pc:docMk/>
          <pc:sldMk cId="1240738807" sldId="268"/>
        </pc:sldMkLst>
        <pc:spChg chg="mod">
          <ac:chgData name="Ala Alryashy" userId="S::19088@thedps.org::a950d309-96a9-48ad-a729-47d10a0a15fd" providerId="AD" clId="Web-{F1A115A5-038D-9FF6-36EF-D663DAF7F22B}" dt="2022-05-25T19:08:41.968" v="195"/>
          <ac:spMkLst>
            <pc:docMk/>
            <pc:sldMk cId="1240738807" sldId="268"/>
            <ac:spMk id="2" creationId="{1AA441EB-BAED-5387-CF1D-7FEC40CF5EF7}"/>
          </ac:spMkLst>
        </pc:spChg>
        <pc:spChg chg="del">
          <ac:chgData name="Ala Alryashy" userId="S::19088@thedps.org::a950d309-96a9-48ad-a729-47d10a0a15fd" providerId="AD" clId="Web-{F1A115A5-038D-9FF6-36EF-D663DAF7F22B}" dt="2022-05-25T19:04:22.532" v="173"/>
          <ac:spMkLst>
            <pc:docMk/>
            <pc:sldMk cId="1240738807" sldId="268"/>
            <ac:spMk id="3" creationId="{6314C750-5E28-5A5A-DA19-0DA3FD24105B}"/>
          </ac:spMkLst>
        </pc:spChg>
        <pc:spChg chg="add">
          <ac:chgData name="Ala Alryashy" userId="S::19088@thedps.org::a950d309-96a9-48ad-a729-47d10a0a15fd" providerId="AD" clId="Web-{F1A115A5-038D-9FF6-36EF-D663DAF7F22B}" dt="2022-05-25T19:08:41.968" v="195"/>
          <ac:spMkLst>
            <pc:docMk/>
            <pc:sldMk cId="1240738807" sldId="268"/>
            <ac:spMk id="9" creationId="{D4771268-CB57-404A-9271-370EB28F6090}"/>
          </ac:spMkLst>
        </pc:spChg>
        <pc:picChg chg="add mod ord">
          <ac:chgData name="Ala Alryashy" userId="S::19088@thedps.org::a950d309-96a9-48ad-a729-47d10a0a15fd" providerId="AD" clId="Web-{F1A115A5-038D-9FF6-36EF-D663DAF7F22B}" dt="2022-05-25T19:08:41.968" v="195"/>
          <ac:picMkLst>
            <pc:docMk/>
            <pc:sldMk cId="1240738807" sldId="268"/>
            <ac:picMk id="4" creationId="{711217AE-4F13-16C8-16D8-2A94695443DA}"/>
          </ac:picMkLst>
        </pc:picChg>
      </pc:sldChg>
    </pc:docChg>
  </pc:docChgLst>
  <pc:docChgLst>
    <pc:chgData name="Ala Alryashy" userId="S::19088@thedps.org::a950d309-96a9-48ad-a729-47d10a0a15fd" providerId="AD" clId="Web-{F144E56F-11ED-4B15-89BE-A5DD9A208016}"/>
    <pc:docChg chg="addSld modSld sldOrd">
      <pc:chgData name="Ala Alryashy" userId="S::19088@thedps.org::a950d309-96a9-48ad-a729-47d10a0a15fd" providerId="AD" clId="Web-{F144E56F-11ED-4B15-89BE-A5DD9A208016}" dt="2022-05-12T19:16:21.907" v="73" actId="20577"/>
      <pc:docMkLst>
        <pc:docMk/>
      </pc:docMkLst>
      <pc:sldChg chg="modSp">
        <pc:chgData name="Ala Alryashy" userId="S::19088@thedps.org::a950d309-96a9-48ad-a729-47d10a0a15fd" providerId="AD" clId="Web-{F144E56F-11ED-4B15-89BE-A5DD9A208016}" dt="2022-05-12T19:05:03.325" v="32" actId="20577"/>
        <pc:sldMkLst>
          <pc:docMk/>
          <pc:sldMk cId="109857222" sldId="256"/>
        </pc:sldMkLst>
        <pc:spChg chg="mod">
          <ac:chgData name="Ala Alryashy" userId="S::19088@thedps.org::a950d309-96a9-48ad-a729-47d10a0a15fd" providerId="AD" clId="Web-{F144E56F-11ED-4B15-89BE-A5DD9A208016}" dt="2022-05-12T19:05:03.325" v="32" actId="20577"/>
          <ac:spMkLst>
            <pc:docMk/>
            <pc:sldMk cId="109857222" sldId="256"/>
            <ac:spMk id="2" creationId="{00000000-0000-0000-0000-000000000000}"/>
          </ac:spMkLst>
        </pc:spChg>
        <pc:spChg chg="mod">
          <ac:chgData name="Ala Alryashy" userId="S::19088@thedps.org::a950d309-96a9-48ad-a729-47d10a0a15fd" providerId="AD" clId="Web-{F144E56F-11ED-4B15-89BE-A5DD9A208016}" dt="2022-05-12T18:50:24.538" v="18" actId="20577"/>
          <ac:spMkLst>
            <pc:docMk/>
            <pc:sldMk cId="109857222" sldId="256"/>
            <ac:spMk id="3" creationId="{00000000-0000-0000-0000-000000000000}"/>
          </ac:spMkLst>
        </pc:spChg>
      </pc:sldChg>
      <pc:sldChg chg="modSp new ord">
        <pc:chgData name="Ala Alryashy" userId="S::19088@thedps.org::a950d309-96a9-48ad-a729-47d10a0a15fd" providerId="AD" clId="Web-{F144E56F-11ED-4B15-89BE-A5DD9A208016}" dt="2022-05-12T19:12:42.984" v="49" actId="20577"/>
        <pc:sldMkLst>
          <pc:docMk/>
          <pc:sldMk cId="3229227053" sldId="257"/>
        </pc:sldMkLst>
        <pc:spChg chg="mod">
          <ac:chgData name="Ala Alryashy" userId="S::19088@thedps.org::a950d309-96a9-48ad-a729-47d10a0a15fd" providerId="AD" clId="Web-{F144E56F-11ED-4B15-89BE-A5DD9A208016}" dt="2022-05-12T19:12:42.984" v="49" actId="20577"/>
          <ac:spMkLst>
            <pc:docMk/>
            <pc:sldMk cId="3229227053" sldId="257"/>
            <ac:spMk id="3" creationId="{E8B96178-8EC2-6C7C-0C70-E9BC68D0A5EB}"/>
          </ac:spMkLst>
        </pc:spChg>
      </pc:sldChg>
      <pc:sldChg chg="modSp new">
        <pc:chgData name="Ala Alryashy" userId="S::19088@thedps.org::a950d309-96a9-48ad-a729-47d10a0a15fd" providerId="AD" clId="Web-{F144E56F-11ED-4B15-89BE-A5DD9A208016}" dt="2022-05-12T19:16:21.907" v="73" actId="20577"/>
        <pc:sldMkLst>
          <pc:docMk/>
          <pc:sldMk cId="1987716486" sldId="258"/>
        </pc:sldMkLst>
        <pc:spChg chg="mod">
          <ac:chgData name="Ala Alryashy" userId="S::19088@thedps.org::a950d309-96a9-48ad-a729-47d10a0a15fd" providerId="AD" clId="Web-{F144E56F-11ED-4B15-89BE-A5DD9A208016}" dt="2022-05-12T19:16:21.907" v="73" actId="20577"/>
          <ac:spMkLst>
            <pc:docMk/>
            <pc:sldMk cId="1987716486" sldId="258"/>
            <ac:spMk id="3" creationId="{8054A035-D49C-95BD-A037-A4029A306964}"/>
          </ac:spMkLst>
        </pc:spChg>
      </pc:sldChg>
      <pc:sldChg chg="new">
        <pc:chgData name="Ala Alryashy" userId="S::19088@thedps.org::a950d309-96a9-48ad-a729-47d10a0a15fd" providerId="AD" clId="Web-{F144E56F-11ED-4B15-89BE-A5DD9A208016}" dt="2022-05-12T18:51:50.757" v="22"/>
        <pc:sldMkLst>
          <pc:docMk/>
          <pc:sldMk cId="2899819981" sldId="259"/>
        </pc:sldMkLst>
      </pc:sldChg>
    </pc:docChg>
  </pc:docChgLst>
  <pc:docChgLst>
    <pc:chgData name="Ala Alryashy" userId="S::19088@thedps.org::a950d309-96a9-48ad-a729-47d10a0a15fd" providerId="AD" clId="Web-{BFDD9C3B-03FF-EEC1-FE28-04327DEBB3CF}"/>
    <pc:docChg chg="addSld delSld modSld sldOrd">
      <pc:chgData name="Ala Alryashy" userId="S::19088@thedps.org::a950d309-96a9-48ad-a729-47d10a0a15fd" providerId="AD" clId="Web-{BFDD9C3B-03FF-EEC1-FE28-04327DEBB3CF}" dt="2022-05-26T19:01:03.734" v="132" actId="20577"/>
      <pc:docMkLst>
        <pc:docMk/>
      </pc:docMkLst>
      <pc:sldChg chg="modSp">
        <pc:chgData name="Ala Alryashy" userId="S::19088@thedps.org::a950d309-96a9-48ad-a729-47d10a0a15fd" providerId="AD" clId="Web-{BFDD9C3B-03FF-EEC1-FE28-04327DEBB3CF}" dt="2022-05-26T18:51:20.813" v="40" actId="20577"/>
        <pc:sldMkLst>
          <pc:docMk/>
          <pc:sldMk cId="109857222" sldId="256"/>
        </pc:sldMkLst>
        <pc:spChg chg="mod">
          <ac:chgData name="Ala Alryashy" userId="S::19088@thedps.org::a950d309-96a9-48ad-a729-47d10a0a15fd" providerId="AD" clId="Web-{BFDD9C3B-03FF-EEC1-FE28-04327DEBB3CF}" dt="2022-05-26T18:51:20.813" v="40" actId="20577"/>
          <ac:spMkLst>
            <pc:docMk/>
            <pc:sldMk cId="109857222" sldId="256"/>
            <ac:spMk id="3" creationId="{00000000-0000-0000-0000-000000000000}"/>
          </ac:spMkLst>
        </pc:spChg>
      </pc:sldChg>
      <pc:sldChg chg="modSp">
        <pc:chgData name="Ala Alryashy" userId="S::19088@thedps.org::a950d309-96a9-48ad-a729-47d10a0a15fd" providerId="AD" clId="Web-{BFDD9C3B-03FF-EEC1-FE28-04327DEBB3CF}" dt="2022-05-26T18:56:08.594" v="78" actId="1076"/>
        <pc:sldMkLst>
          <pc:docMk/>
          <pc:sldMk cId="3229227053" sldId="257"/>
        </pc:sldMkLst>
        <pc:spChg chg="mod">
          <ac:chgData name="Ala Alryashy" userId="S::19088@thedps.org::a950d309-96a9-48ad-a729-47d10a0a15fd" providerId="AD" clId="Web-{BFDD9C3B-03FF-EEC1-FE28-04327DEBB3CF}" dt="2022-05-26T18:56:08.594" v="78" actId="1076"/>
          <ac:spMkLst>
            <pc:docMk/>
            <pc:sldMk cId="3229227053" sldId="257"/>
            <ac:spMk id="3" creationId="{E8B96178-8EC2-6C7C-0C70-E9BC68D0A5EB}"/>
          </ac:spMkLst>
        </pc:spChg>
      </pc:sldChg>
      <pc:sldChg chg="addSp delSp modSp mod setBg setClrOvrMap">
        <pc:chgData name="Ala Alryashy" userId="S::19088@thedps.org::a950d309-96a9-48ad-a729-47d10a0a15fd" providerId="AD" clId="Web-{BFDD9C3B-03FF-EEC1-FE28-04327DEBB3CF}" dt="2022-05-26T18:58:20.999" v="102" actId="20577"/>
        <pc:sldMkLst>
          <pc:docMk/>
          <pc:sldMk cId="2899819981" sldId="259"/>
        </pc:sldMkLst>
        <pc:spChg chg="mod ord">
          <ac:chgData name="Ala Alryashy" userId="S::19088@thedps.org::a950d309-96a9-48ad-a729-47d10a0a15fd" providerId="AD" clId="Web-{BFDD9C3B-03FF-EEC1-FE28-04327DEBB3CF}" dt="2022-05-26T18:58:20.999" v="102" actId="20577"/>
          <ac:spMkLst>
            <pc:docMk/>
            <pc:sldMk cId="2899819981" sldId="259"/>
            <ac:spMk id="21" creationId="{5A94A53E-D47E-A75A-2C69-601F62A3EBE3}"/>
          </ac:spMkLst>
        </pc:spChg>
        <pc:spChg chg="del">
          <ac:chgData name="Ala Alryashy" userId="S::19088@thedps.org::a950d309-96a9-48ad-a729-47d10a0a15fd" providerId="AD" clId="Web-{BFDD9C3B-03FF-EEC1-FE28-04327DEBB3CF}" dt="2022-05-26T18:57:04.093" v="84"/>
          <ac:spMkLst>
            <pc:docMk/>
            <pc:sldMk cId="2899819981" sldId="259"/>
            <ac:spMk id="27" creationId="{CF62D2A7-8207-488C-9F46-316BA81A16C8}"/>
          </ac:spMkLst>
        </pc:spChg>
        <pc:spChg chg="add">
          <ac:chgData name="Ala Alryashy" userId="S::19088@thedps.org::a950d309-96a9-48ad-a729-47d10a0a15fd" providerId="AD" clId="Web-{BFDD9C3B-03FF-EEC1-FE28-04327DEBB3CF}" dt="2022-05-26T18:57:04.093" v="84"/>
          <ac:spMkLst>
            <pc:docMk/>
            <pc:sldMk cId="2899819981" sldId="259"/>
            <ac:spMk id="32" creationId="{79BB35BC-D5C2-4C8B-A22A-A71E6191913B}"/>
          </ac:spMkLst>
        </pc:spChg>
        <pc:graphicFrameChg chg="add del modGraphic">
          <ac:chgData name="Ala Alryashy" userId="S::19088@thedps.org::a950d309-96a9-48ad-a729-47d10a0a15fd" providerId="AD" clId="Web-{BFDD9C3B-03FF-EEC1-FE28-04327DEBB3CF}" dt="2022-05-26T18:56:59.234" v="83"/>
          <ac:graphicFrameMkLst>
            <pc:docMk/>
            <pc:sldMk cId="2899819981" sldId="259"/>
            <ac:graphicFrameMk id="6" creationId="{7E6D7B91-2013-734A-F7ED-476B3CA167B5}"/>
          </ac:graphicFrameMkLst>
        </pc:graphicFrameChg>
        <pc:picChg chg="mod">
          <ac:chgData name="Ala Alryashy" userId="S::19088@thedps.org::a950d309-96a9-48ad-a729-47d10a0a15fd" providerId="AD" clId="Web-{BFDD9C3B-03FF-EEC1-FE28-04327DEBB3CF}" dt="2022-05-26T18:57:04.093" v="84"/>
          <ac:picMkLst>
            <pc:docMk/>
            <pc:sldMk cId="2899819981" sldId="259"/>
            <ac:picMk id="24" creationId="{D8AD66CC-8592-7D25-CFE0-9AF7AF118E7E}"/>
          </ac:picMkLst>
        </pc:picChg>
      </pc:sldChg>
      <pc:sldChg chg="modSp">
        <pc:chgData name="Ala Alryashy" userId="S::19088@thedps.org::a950d309-96a9-48ad-a729-47d10a0a15fd" providerId="AD" clId="Web-{BFDD9C3B-03FF-EEC1-FE28-04327DEBB3CF}" dt="2022-05-26T18:55:11.188" v="74" actId="20577"/>
        <pc:sldMkLst>
          <pc:docMk/>
          <pc:sldMk cId="3002220084" sldId="263"/>
        </pc:sldMkLst>
        <pc:spChg chg="mod">
          <ac:chgData name="Ala Alryashy" userId="S::19088@thedps.org::a950d309-96a9-48ad-a729-47d10a0a15fd" providerId="AD" clId="Web-{BFDD9C3B-03FF-EEC1-FE28-04327DEBB3CF}" dt="2022-05-26T18:55:11.188" v="74" actId="20577"/>
          <ac:spMkLst>
            <pc:docMk/>
            <pc:sldMk cId="3002220084" sldId="263"/>
            <ac:spMk id="4" creationId="{D38C5192-6BF3-0D9A-4AEB-EA9339BCAA3D}"/>
          </ac:spMkLst>
        </pc:spChg>
      </pc:sldChg>
      <pc:sldChg chg="modSp new ord">
        <pc:chgData name="Ala Alryashy" userId="S::19088@thedps.org::a950d309-96a9-48ad-a729-47d10a0a15fd" providerId="AD" clId="Web-{BFDD9C3B-03FF-EEC1-FE28-04327DEBB3CF}" dt="2022-05-26T19:01:03.734" v="132" actId="20577"/>
        <pc:sldMkLst>
          <pc:docMk/>
          <pc:sldMk cId="1867385716" sldId="269"/>
        </pc:sldMkLst>
        <pc:spChg chg="mod">
          <ac:chgData name="Ala Alryashy" userId="S::19088@thedps.org::a950d309-96a9-48ad-a729-47d10a0a15fd" providerId="AD" clId="Web-{BFDD9C3B-03FF-EEC1-FE28-04327DEBB3CF}" dt="2022-05-26T18:59:19.171" v="121" actId="20577"/>
          <ac:spMkLst>
            <pc:docMk/>
            <pc:sldMk cId="1867385716" sldId="269"/>
            <ac:spMk id="2" creationId="{7C8CE5E7-36E1-AF02-2EF7-F630C9CE5770}"/>
          </ac:spMkLst>
        </pc:spChg>
        <pc:spChg chg="mod">
          <ac:chgData name="Ala Alryashy" userId="S::19088@thedps.org::a950d309-96a9-48ad-a729-47d10a0a15fd" providerId="AD" clId="Web-{BFDD9C3B-03FF-EEC1-FE28-04327DEBB3CF}" dt="2022-05-26T19:01:03.734" v="132" actId="20577"/>
          <ac:spMkLst>
            <pc:docMk/>
            <pc:sldMk cId="1867385716" sldId="269"/>
            <ac:spMk id="3" creationId="{9323D1E3-73CF-7F80-AEA3-DB0174A394D1}"/>
          </ac:spMkLst>
        </pc:spChg>
      </pc:sldChg>
      <pc:sldChg chg="new del">
        <pc:chgData name="Ala Alryashy" userId="S::19088@thedps.org::a950d309-96a9-48ad-a729-47d10a0a15fd" providerId="AD" clId="Web-{BFDD9C3B-03FF-EEC1-FE28-04327DEBB3CF}" dt="2022-05-26T18:55:15.828" v="75"/>
        <pc:sldMkLst>
          <pc:docMk/>
          <pc:sldMk cId="1986380544" sldId="269"/>
        </pc:sldMkLst>
      </pc:sldChg>
    </pc:docChg>
  </pc:docChgLst>
  <pc:docChgLst>
    <pc:chgData name="Ala Alryashy" userId="S::19088@thedps.org::a950d309-96a9-48ad-a729-47d10a0a15fd" providerId="AD" clId="Web-{D74C5651-8D7D-4BA9-8A7F-BC81B8DC444A}"/>
    <pc:docChg chg="addSld modSld">
      <pc:chgData name="Ala Alryashy" userId="S::19088@thedps.org::a950d309-96a9-48ad-a729-47d10a0a15fd" providerId="AD" clId="Web-{D74C5651-8D7D-4BA9-8A7F-BC81B8DC444A}" dt="2022-05-18T19:15:44.072" v="85" actId="20577"/>
      <pc:docMkLst>
        <pc:docMk/>
      </pc:docMkLst>
      <pc:sldChg chg="addSp modSp mod setBg addAnim">
        <pc:chgData name="Ala Alryashy" userId="S::19088@thedps.org::a950d309-96a9-48ad-a729-47d10a0a15fd" providerId="AD" clId="Web-{D74C5651-8D7D-4BA9-8A7F-BC81B8DC444A}" dt="2022-05-18T18:55:02.901" v="34"/>
        <pc:sldMkLst>
          <pc:docMk/>
          <pc:sldMk cId="109857222" sldId="256"/>
        </pc:sldMkLst>
        <pc:spChg chg="mod">
          <ac:chgData name="Ala Alryashy" userId="S::19088@thedps.org::a950d309-96a9-48ad-a729-47d10a0a15fd" providerId="AD" clId="Web-{D74C5651-8D7D-4BA9-8A7F-BC81B8DC444A}" dt="2022-05-18T18:55:02.901" v="32"/>
          <ac:spMkLst>
            <pc:docMk/>
            <pc:sldMk cId="109857222" sldId="256"/>
            <ac:spMk id="2" creationId="{00000000-0000-0000-0000-000000000000}"/>
          </ac:spMkLst>
        </pc:spChg>
        <pc:spChg chg="mod">
          <ac:chgData name="Ala Alryashy" userId="S::19088@thedps.org::a950d309-96a9-48ad-a729-47d10a0a15fd" providerId="AD" clId="Web-{D74C5651-8D7D-4BA9-8A7F-BC81B8DC444A}" dt="2022-05-18T18:55:02.901" v="32"/>
          <ac:spMkLst>
            <pc:docMk/>
            <pc:sldMk cId="109857222" sldId="256"/>
            <ac:spMk id="3" creationId="{00000000-0000-0000-0000-000000000000}"/>
          </ac:spMkLst>
        </pc:spChg>
        <pc:spChg chg="add">
          <ac:chgData name="Ala Alryashy" userId="S::19088@thedps.org::a950d309-96a9-48ad-a729-47d10a0a15fd" providerId="AD" clId="Web-{D74C5651-8D7D-4BA9-8A7F-BC81B8DC444A}" dt="2022-05-18T18:55:02.901" v="32"/>
          <ac:spMkLst>
            <pc:docMk/>
            <pc:sldMk cId="109857222" sldId="256"/>
            <ac:spMk id="8" creationId="{6F5A5072-7B47-4D32-B52A-4EBBF590B8A5}"/>
          </ac:spMkLst>
        </pc:spChg>
        <pc:spChg chg="add">
          <ac:chgData name="Ala Alryashy" userId="S::19088@thedps.org::a950d309-96a9-48ad-a729-47d10a0a15fd" providerId="AD" clId="Web-{D74C5651-8D7D-4BA9-8A7F-BC81B8DC444A}" dt="2022-05-18T18:55:02.901" v="32"/>
          <ac:spMkLst>
            <pc:docMk/>
            <pc:sldMk cId="109857222" sldId="256"/>
            <ac:spMk id="10" creationId="{9715DAF0-AE1B-46C9-8A6B-DB2AA05AB91D}"/>
          </ac:spMkLst>
        </pc:spChg>
        <pc:spChg chg="add">
          <ac:chgData name="Ala Alryashy" userId="S::19088@thedps.org::a950d309-96a9-48ad-a729-47d10a0a15fd" providerId="AD" clId="Web-{D74C5651-8D7D-4BA9-8A7F-BC81B8DC444A}" dt="2022-05-18T18:55:02.901" v="32"/>
          <ac:spMkLst>
            <pc:docMk/>
            <pc:sldMk cId="109857222" sldId="256"/>
            <ac:spMk id="12" creationId="{6016219D-510E-4184-9090-6D5578A87BD1}"/>
          </ac:spMkLst>
        </pc:spChg>
        <pc:spChg chg="add">
          <ac:chgData name="Ala Alryashy" userId="S::19088@thedps.org::a950d309-96a9-48ad-a729-47d10a0a15fd" providerId="AD" clId="Web-{D74C5651-8D7D-4BA9-8A7F-BC81B8DC444A}" dt="2022-05-18T18:55:02.901" v="32"/>
          <ac:spMkLst>
            <pc:docMk/>
            <pc:sldMk cId="109857222" sldId="256"/>
            <ac:spMk id="14" creationId="{AFF4A713-7B75-4B21-90D7-5AB19547C728}"/>
          </ac:spMkLst>
        </pc:spChg>
        <pc:spChg chg="add">
          <ac:chgData name="Ala Alryashy" userId="S::19088@thedps.org::a950d309-96a9-48ad-a729-47d10a0a15fd" providerId="AD" clId="Web-{D74C5651-8D7D-4BA9-8A7F-BC81B8DC444A}" dt="2022-05-18T18:55:02.901" v="32"/>
          <ac:spMkLst>
            <pc:docMk/>
            <pc:sldMk cId="109857222" sldId="256"/>
            <ac:spMk id="16" creationId="{DC631C0B-6DA6-4E57-8231-CE32B3434A7E}"/>
          </ac:spMkLst>
        </pc:spChg>
        <pc:spChg chg="add">
          <ac:chgData name="Ala Alryashy" userId="S::19088@thedps.org::a950d309-96a9-48ad-a729-47d10a0a15fd" providerId="AD" clId="Web-{D74C5651-8D7D-4BA9-8A7F-BC81B8DC444A}" dt="2022-05-18T18:55:02.901" v="32"/>
          <ac:spMkLst>
            <pc:docMk/>
            <pc:sldMk cId="109857222" sldId="256"/>
            <ac:spMk id="18" creationId="{C29501E6-A978-4A61-9689-9085AF97A53A}"/>
          </ac:spMkLst>
        </pc:spChg>
      </pc:sldChg>
      <pc:sldChg chg="addSp delSp modSp mod setBg">
        <pc:chgData name="Ala Alryashy" userId="S::19088@thedps.org::a950d309-96a9-48ad-a729-47d10a0a15fd" providerId="AD" clId="Web-{D74C5651-8D7D-4BA9-8A7F-BC81B8DC444A}" dt="2022-05-18T18:54:56.745" v="31"/>
        <pc:sldMkLst>
          <pc:docMk/>
          <pc:sldMk cId="3229227053" sldId="257"/>
        </pc:sldMkLst>
        <pc:spChg chg="mod">
          <ac:chgData name="Ala Alryashy" userId="S::19088@thedps.org::a950d309-96a9-48ad-a729-47d10a0a15fd" providerId="AD" clId="Web-{D74C5651-8D7D-4BA9-8A7F-BC81B8DC444A}" dt="2022-05-18T18:54:56.745" v="31"/>
          <ac:spMkLst>
            <pc:docMk/>
            <pc:sldMk cId="3229227053" sldId="257"/>
            <ac:spMk id="2" creationId="{48D06A33-0934-ADE9-3FD9-15FAF6D64E74}"/>
          </ac:spMkLst>
        </pc:spChg>
        <pc:spChg chg="mod">
          <ac:chgData name="Ala Alryashy" userId="S::19088@thedps.org::a950d309-96a9-48ad-a729-47d10a0a15fd" providerId="AD" clId="Web-{D74C5651-8D7D-4BA9-8A7F-BC81B8DC444A}" dt="2022-05-18T18:54:56.745" v="31"/>
          <ac:spMkLst>
            <pc:docMk/>
            <pc:sldMk cId="3229227053" sldId="257"/>
            <ac:spMk id="3" creationId="{E8B96178-8EC2-6C7C-0C70-E9BC68D0A5EB}"/>
          </ac:spMkLst>
        </pc:spChg>
        <pc:spChg chg="add del">
          <ac:chgData name="Ala Alryashy" userId="S::19088@thedps.org::a950d309-96a9-48ad-a729-47d10a0a15fd" providerId="AD" clId="Web-{D74C5651-8D7D-4BA9-8A7F-BC81B8DC444A}" dt="2022-05-18T18:54:56.729" v="30"/>
          <ac:spMkLst>
            <pc:docMk/>
            <pc:sldMk cId="3229227053" sldId="257"/>
            <ac:spMk id="8" creationId="{09588DA8-065E-4F6F-8EFD-43104AB2E0CF}"/>
          </ac:spMkLst>
        </pc:spChg>
        <pc:spChg chg="add del">
          <ac:chgData name="Ala Alryashy" userId="S::19088@thedps.org::a950d309-96a9-48ad-a729-47d10a0a15fd" providerId="AD" clId="Web-{D74C5651-8D7D-4BA9-8A7F-BC81B8DC444A}" dt="2022-05-18T18:54:56.729" v="30"/>
          <ac:spMkLst>
            <pc:docMk/>
            <pc:sldMk cId="3229227053" sldId="257"/>
            <ac:spMk id="10" creationId="{C4285719-470E-454C-AF62-8323075F1F5B}"/>
          </ac:spMkLst>
        </pc:spChg>
        <pc:spChg chg="add del">
          <ac:chgData name="Ala Alryashy" userId="S::19088@thedps.org::a950d309-96a9-48ad-a729-47d10a0a15fd" providerId="AD" clId="Web-{D74C5651-8D7D-4BA9-8A7F-BC81B8DC444A}" dt="2022-05-18T18:54:56.729" v="30"/>
          <ac:spMkLst>
            <pc:docMk/>
            <pc:sldMk cId="3229227053" sldId="257"/>
            <ac:spMk id="12" creationId="{CD9FE4EF-C4D8-49A0-B2FF-81D8DB7D8A24}"/>
          </ac:spMkLst>
        </pc:spChg>
        <pc:spChg chg="add del">
          <ac:chgData name="Ala Alryashy" userId="S::19088@thedps.org::a950d309-96a9-48ad-a729-47d10a0a15fd" providerId="AD" clId="Web-{D74C5651-8D7D-4BA9-8A7F-BC81B8DC444A}" dt="2022-05-18T18:54:56.729" v="30"/>
          <ac:spMkLst>
            <pc:docMk/>
            <pc:sldMk cId="3229227053" sldId="257"/>
            <ac:spMk id="14" creationId="{4300840D-0A0B-4512-BACA-B439D5B9C57C}"/>
          </ac:spMkLst>
        </pc:spChg>
        <pc:spChg chg="add del">
          <ac:chgData name="Ala Alryashy" userId="S::19088@thedps.org::a950d309-96a9-48ad-a729-47d10a0a15fd" providerId="AD" clId="Web-{D74C5651-8D7D-4BA9-8A7F-BC81B8DC444A}" dt="2022-05-18T18:54:56.729" v="30"/>
          <ac:spMkLst>
            <pc:docMk/>
            <pc:sldMk cId="3229227053" sldId="257"/>
            <ac:spMk id="16" creationId="{D2B78728-A580-49A7-84F9-6EF6F583ADE0}"/>
          </ac:spMkLst>
        </pc:spChg>
        <pc:spChg chg="add del">
          <ac:chgData name="Ala Alryashy" userId="S::19088@thedps.org::a950d309-96a9-48ad-a729-47d10a0a15fd" providerId="AD" clId="Web-{D74C5651-8D7D-4BA9-8A7F-BC81B8DC444A}" dt="2022-05-18T18:54:56.729" v="30"/>
          <ac:spMkLst>
            <pc:docMk/>
            <pc:sldMk cId="3229227053" sldId="257"/>
            <ac:spMk id="18" creationId="{38FAA1A1-D861-433F-88FA-1E9D6FD31D11}"/>
          </ac:spMkLst>
        </pc:spChg>
        <pc:spChg chg="add del">
          <ac:chgData name="Ala Alryashy" userId="S::19088@thedps.org::a950d309-96a9-48ad-a729-47d10a0a15fd" providerId="AD" clId="Web-{D74C5651-8D7D-4BA9-8A7F-BC81B8DC444A}" dt="2022-05-18T18:54:56.729" v="30"/>
          <ac:spMkLst>
            <pc:docMk/>
            <pc:sldMk cId="3229227053" sldId="257"/>
            <ac:spMk id="20" creationId="{8D71EDA1-87BF-4D5D-AB79-F346FD19278A}"/>
          </ac:spMkLst>
        </pc:spChg>
        <pc:spChg chg="add">
          <ac:chgData name="Ala Alryashy" userId="S::19088@thedps.org::a950d309-96a9-48ad-a729-47d10a0a15fd" providerId="AD" clId="Web-{D74C5651-8D7D-4BA9-8A7F-BC81B8DC444A}" dt="2022-05-18T18:54:56.745" v="31"/>
          <ac:spMkLst>
            <pc:docMk/>
            <pc:sldMk cId="3229227053" sldId="257"/>
            <ac:spMk id="22" creationId="{1B15ED52-F352-441B-82BF-E0EA34836D08}"/>
          </ac:spMkLst>
        </pc:spChg>
        <pc:spChg chg="add">
          <ac:chgData name="Ala Alryashy" userId="S::19088@thedps.org::a950d309-96a9-48ad-a729-47d10a0a15fd" providerId="AD" clId="Web-{D74C5651-8D7D-4BA9-8A7F-BC81B8DC444A}" dt="2022-05-18T18:54:56.745" v="31"/>
          <ac:spMkLst>
            <pc:docMk/>
            <pc:sldMk cId="3229227053" sldId="257"/>
            <ac:spMk id="23" creationId="{3B2E3793-BFE6-45A2-9B7B-E18844431C99}"/>
          </ac:spMkLst>
        </pc:spChg>
        <pc:spChg chg="add">
          <ac:chgData name="Ala Alryashy" userId="S::19088@thedps.org::a950d309-96a9-48ad-a729-47d10a0a15fd" providerId="AD" clId="Web-{D74C5651-8D7D-4BA9-8A7F-BC81B8DC444A}" dt="2022-05-18T18:54:56.745" v="31"/>
          <ac:spMkLst>
            <pc:docMk/>
            <pc:sldMk cId="3229227053" sldId="257"/>
            <ac:spMk id="24" creationId="{BC4C4868-CB8F-4AF9-9CDB-8108F2C19B67}"/>
          </ac:spMkLst>
        </pc:spChg>
        <pc:spChg chg="add">
          <ac:chgData name="Ala Alryashy" userId="S::19088@thedps.org::a950d309-96a9-48ad-a729-47d10a0a15fd" providerId="AD" clId="Web-{D74C5651-8D7D-4BA9-8A7F-BC81B8DC444A}" dt="2022-05-18T18:54:56.745" v="31"/>
          <ac:spMkLst>
            <pc:docMk/>
            <pc:sldMk cId="3229227053" sldId="257"/>
            <ac:spMk id="25" creationId="{375E0459-6403-40CD-989D-56A4407CA12E}"/>
          </ac:spMkLst>
        </pc:spChg>
        <pc:spChg chg="add">
          <ac:chgData name="Ala Alryashy" userId="S::19088@thedps.org::a950d309-96a9-48ad-a729-47d10a0a15fd" providerId="AD" clId="Web-{D74C5651-8D7D-4BA9-8A7F-BC81B8DC444A}" dt="2022-05-18T18:54:56.745" v="31"/>
          <ac:spMkLst>
            <pc:docMk/>
            <pc:sldMk cId="3229227053" sldId="257"/>
            <ac:spMk id="26" creationId="{53E5B1A8-3AC9-4BD1-9BBC-78CA94F2D1BA}"/>
          </ac:spMkLst>
        </pc:spChg>
        <pc:spChg chg="add">
          <ac:chgData name="Ala Alryashy" userId="S::19088@thedps.org::a950d309-96a9-48ad-a729-47d10a0a15fd" providerId="AD" clId="Web-{D74C5651-8D7D-4BA9-8A7F-BC81B8DC444A}" dt="2022-05-18T18:54:56.745" v="31"/>
          <ac:spMkLst>
            <pc:docMk/>
            <pc:sldMk cId="3229227053" sldId="257"/>
            <ac:spMk id="27" creationId="{B3FA1AAC-C1ED-4F77-BFA4-BE80FC0AC795}"/>
          </ac:spMkLst>
        </pc:spChg>
      </pc:sldChg>
      <pc:sldChg chg="addSp delSp modSp mod setBg modClrScheme chgLayout">
        <pc:chgData name="Ala Alryashy" userId="S::19088@thedps.org::a950d309-96a9-48ad-a729-47d10a0a15fd" providerId="AD" clId="Web-{D74C5651-8D7D-4BA9-8A7F-BC81B8DC444A}" dt="2022-05-18T18:53:24.401" v="16"/>
        <pc:sldMkLst>
          <pc:docMk/>
          <pc:sldMk cId="1987716486" sldId="258"/>
        </pc:sldMkLst>
        <pc:spChg chg="del">
          <ac:chgData name="Ala Alryashy" userId="S::19088@thedps.org::a950d309-96a9-48ad-a729-47d10a0a15fd" providerId="AD" clId="Web-{D74C5651-8D7D-4BA9-8A7F-BC81B8DC444A}" dt="2022-05-18T18:53:16.167" v="13"/>
          <ac:spMkLst>
            <pc:docMk/>
            <pc:sldMk cId="1987716486" sldId="258"/>
            <ac:spMk id="2" creationId="{3F517083-E2EB-1EEA-ED0F-78F811191BF8}"/>
          </ac:spMkLst>
        </pc:spChg>
        <pc:spChg chg="mod ord">
          <ac:chgData name="Ala Alryashy" userId="S::19088@thedps.org::a950d309-96a9-48ad-a729-47d10a0a15fd" providerId="AD" clId="Web-{D74C5651-8D7D-4BA9-8A7F-BC81B8DC444A}" dt="2022-05-18T18:53:24.401" v="16"/>
          <ac:spMkLst>
            <pc:docMk/>
            <pc:sldMk cId="1987716486" sldId="258"/>
            <ac:spMk id="3" creationId="{8054A035-D49C-95BD-A037-A4029A306964}"/>
          </ac:spMkLst>
        </pc:spChg>
        <pc:spChg chg="add del">
          <ac:chgData name="Ala Alryashy" userId="S::19088@thedps.org::a950d309-96a9-48ad-a729-47d10a0a15fd" providerId="AD" clId="Web-{D74C5651-8D7D-4BA9-8A7F-BC81B8DC444A}" dt="2022-05-18T18:53:24.386" v="15"/>
          <ac:spMkLst>
            <pc:docMk/>
            <pc:sldMk cId="1987716486" sldId="258"/>
            <ac:spMk id="8" creationId="{2B566528-1B12-4246-9431-5C2D7D081168}"/>
          </ac:spMkLst>
        </pc:spChg>
        <pc:spChg chg="add del">
          <ac:chgData name="Ala Alryashy" userId="S::19088@thedps.org::a950d309-96a9-48ad-a729-47d10a0a15fd" providerId="AD" clId="Web-{D74C5651-8D7D-4BA9-8A7F-BC81B8DC444A}" dt="2022-05-18T18:53:24.386" v="15"/>
          <ac:spMkLst>
            <pc:docMk/>
            <pc:sldMk cId="1987716486" sldId="258"/>
            <ac:spMk id="10" creationId="{2E80C965-DB6D-4F81-9E9E-B027384D0BD6}"/>
          </ac:spMkLst>
        </pc:spChg>
        <pc:spChg chg="add del">
          <ac:chgData name="Ala Alryashy" userId="S::19088@thedps.org::a950d309-96a9-48ad-a729-47d10a0a15fd" providerId="AD" clId="Web-{D74C5651-8D7D-4BA9-8A7F-BC81B8DC444A}" dt="2022-05-18T18:53:24.386" v="15"/>
          <ac:spMkLst>
            <pc:docMk/>
            <pc:sldMk cId="1987716486" sldId="258"/>
            <ac:spMk id="12" creationId="{A580F890-B085-4E95-96AA-55AEBEC5CE6E}"/>
          </ac:spMkLst>
        </pc:spChg>
        <pc:spChg chg="add del">
          <ac:chgData name="Ala Alryashy" userId="S::19088@thedps.org::a950d309-96a9-48ad-a729-47d10a0a15fd" providerId="AD" clId="Web-{D74C5651-8D7D-4BA9-8A7F-BC81B8DC444A}" dt="2022-05-18T18:53:24.386" v="15"/>
          <ac:spMkLst>
            <pc:docMk/>
            <pc:sldMk cId="1987716486" sldId="258"/>
            <ac:spMk id="14" creationId="{D3F51FEB-38FB-4F6C-9F7B-2F2AFAB65463}"/>
          </ac:spMkLst>
        </pc:spChg>
        <pc:spChg chg="add del">
          <ac:chgData name="Ala Alryashy" userId="S::19088@thedps.org::a950d309-96a9-48ad-a729-47d10a0a15fd" providerId="AD" clId="Web-{D74C5651-8D7D-4BA9-8A7F-BC81B8DC444A}" dt="2022-05-18T18:53:24.386" v="15"/>
          <ac:spMkLst>
            <pc:docMk/>
            <pc:sldMk cId="1987716486" sldId="258"/>
            <ac:spMk id="16" creationId="{1E547BA6-BAE0-43BB-A7CA-60F69CE252F0}"/>
          </ac:spMkLst>
        </pc:spChg>
        <pc:spChg chg="add">
          <ac:chgData name="Ala Alryashy" userId="S::19088@thedps.org::a950d309-96a9-48ad-a729-47d10a0a15fd" providerId="AD" clId="Web-{D74C5651-8D7D-4BA9-8A7F-BC81B8DC444A}" dt="2022-05-18T18:53:24.401" v="16"/>
          <ac:spMkLst>
            <pc:docMk/>
            <pc:sldMk cId="1987716486" sldId="258"/>
            <ac:spMk id="18" creationId="{38FAA1A1-D861-433F-88FA-1E9D6FD31D11}"/>
          </ac:spMkLst>
        </pc:spChg>
        <pc:spChg chg="add">
          <ac:chgData name="Ala Alryashy" userId="S::19088@thedps.org::a950d309-96a9-48ad-a729-47d10a0a15fd" providerId="AD" clId="Web-{D74C5651-8D7D-4BA9-8A7F-BC81B8DC444A}" dt="2022-05-18T18:53:24.401" v="16"/>
          <ac:spMkLst>
            <pc:docMk/>
            <pc:sldMk cId="1987716486" sldId="258"/>
            <ac:spMk id="19" creationId="{09588DA8-065E-4F6F-8EFD-43104AB2E0CF}"/>
          </ac:spMkLst>
        </pc:spChg>
        <pc:spChg chg="add">
          <ac:chgData name="Ala Alryashy" userId="S::19088@thedps.org::a950d309-96a9-48ad-a729-47d10a0a15fd" providerId="AD" clId="Web-{D74C5651-8D7D-4BA9-8A7F-BC81B8DC444A}" dt="2022-05-18T18:53:24.401" v="16"/>
          <ac:spMkLst>
            <pc:docMk/>
            <pc:sldMk cId="1987716486" sldId="258"/>
            <ac:spMk id="20" creationId="{8D71EDA1-87BF-4D5D-AB79-F346FD19278A}"/>
          </ac:spMkLst>
        </pc:spChg>
        <pc:spChg chg="add">
          <ac:chgData name="Ala Alryashy" userId="S::19088@thedps.org::a950d309-96a9-48ad-a729-47d10a0a15fd" providerId="AD" clId="Web-{D74C5651-8D7D-4BA9-8A7F-BC81B8DC444A}" dt="2022-05-18T18:53:24.401" v="16"/>
          <ac:spMkLst>
            <pc:docMk/>
            <pc:sldMk cId="1987716486" sldId="258"/>
            <ac:spMk id="21" creationId="{C4285719-470E-454C-AF62-8323075F1F5B}"/>
          </ac:spMkLst>
        </pc:spChg>
        <pc:spChg chg="add">
          <ac:chgData name="Ala Alryashy" userId="S::19088@thedps.org::a950d309-96a9-48ad-a729-47d10a0a15fd" providerId="AD" clId="Web-{D74C5651-8D7D-4BA9-8A7F-BC81B8DC444A}" dt="2022-05-18T18:53:24.401" v="16"/>
          <ac:spMkLst>
            <pc:docMk/>
            <pc:sldMk cId="1987716486" sldId="258"/>
            <ac:spMk id="22" creationId="{CD9FE4EF-C4D8-49A0-B2FF-81D8DB7D8A24}"/>
          </ac:spMkLst>
        </pc:spChg>
        <pc:spChg chg="add">
          <ac:chgData name="Ala Alryashy" userId="S::19088@thedps.org::a950d309-96a9-48ad-a729-47d10a0a15fd" providerId="AD" clId="Web-{D74C5651-8D7D-4BA9-8A7F-BC81B8DC444A}" dt="2022-05-18T18:53:24.401" v="16"/>
          <ac:spMkLst>
            <pc:docMk/>
            <pc:sldMk cId="1987716486" sldId="258"/>
            <ac:spMk id="23" creationId="{4300840D-0A0B-4512-BACA-B439D5B9C57C}"/>
          </ac:spMkLst>
        </pc:spChg>
        <pc:spChg chg="add">
          <ac:chgData name="Ala Alryashy" userId="S::19088@thedps.org::a950d309-96a9-48ad-a729-47d10a0a15fd" providerId="AD" clId="Web-{D74C5651-8D7D-4BA9-8A7F-BC81B8DC444A}" dt="2022-05-18T18:53:24.401" v="16"/>
          <ac:spMkLst>
            <pc:docMk/>
            <pc:sldMk cId="1987716486" sldId="258"/>
            <ac:spMk id="24" creationId="{D2B78728-A580-49A7-84F9-6EF6F583ADE0}"/>
          </ac:spMkLst>
        </pc:spChg>
      </pc:sldChg>
      <pc:sldChg chg="addSp delSp modSp mod setBg modClrScheme setClrOvrMap delDesignElem modShow chgLayout">
        <pc:chgData name="Ala Alryashy" userId="S::19088@thedps.org::a950d309-96a9-48ad-a729-47d10a0a15fd" providerId="AD" clId="Web-{D74C5651-8D7D-4BA9-8A7F-BC81B8DC444A}" dt="2022-05-18T18:55:43.417" v="38"/>
        <pc:sldMkLst>
          <pc:docMk/>
          <pc:sldMk cId="2899819981" sldId="259"/>
        </pc:sldMkLst>
        <pc:spChg chg="del">
          <ac:chgData name="Ala Alryashy" userId="S::19088@thedps.org::a950d309-96a9-48ad-a729-47d10a0a15fd" providerId="AD" clId="Web-{D74C5651-8D7D-4BA9-8A7F-BC81B8DC444A}" dt="2022-05-18T18:53:40.386" v="18"/>
          <ac:spMkLst>
            <pc:docMk/>
            <pc:sldMk cId="2899819981" sldId="259"/>
            <ac:spMk id="2" creationId="{FDB78DEF-1828-AA32-83FA-306D5E9B7E02}"/>
          </ac:spMkLst>
        </pc:spChg>
        <pc:spChg chg="del mod ord">
          <ac:chgData name="Ala Alryashy" userId="S::19088@thedps.org::a950d309-96a9-48ad-a729-47d10a0a15fd" providerId="AD" clId="Web-{D74C5651-8D7D-4BA9-8A7F-BC81B8DC444A}" dt="2022-05-18T18:54:06.948" v="22"/>
          <ac:spMkLst>
            <pc:docMk/>
            <pc:sldMk cId="2899819981" sldId="259"/>
            <ac:spMk id="3" creationId="{F0344756-0112-A024-5525-BEB9A2650B23}"/>
          </ac:spMkLst>
        </pc:spChg>
        <pc:spChg chg="add del mod ord">
          <ac:chgData name="Ala Alryashy" userId="S::19088@thedps.org::a950d309-96a9-48ad-a729-47d10a0a15fd" providerId="AD" clId="Web-{D74C5651-8D7D-4BA9-8A7F-BC81B8DC444A}" dt="2022-05-18T18:54:03.339" v="21"/>
          <ac:spMkLst>
            <pc:docMk/>
            <pc:sldMk cId="2899819981" sldId="259"/>
            <ac:spMk id="4" creationId="{2E235E29-662E-ECAC-21E1-F053BCD3A23E}"/>
          </ac:spMkLst>
        </pc:spChg>
        <pc:spChg chg="add del mod ord">
          <ac:chgData name="Ala Alryashy" userId="S::19088@thedps.org::a950d309-96a9-48ad-a729-47d10a0a15fd" providerId="AD" clId="Web-{D74C5651-8D7D-4BA9-8A7F-BC81B8DC444A}" dt="2022-05-18T18:54:03.339" v="21"/>
          <ac:spMkLst>
            <pc:docMk/>
            <pc:sldMk cId="2899819981" sldId="259"/>
            <ac:spMk id="5" creationId="{4613A81C-EBF0-7DA5-D2E6-ADF6367994BF}"/>
          </ac:spMkLst>
        </pc:spChg>
        <pc:spChg chg="add del">
          <ac:chgData name="Ala Alryashy" userId="S::19088@thedps.org::a950d309-96a9-48ad-a729-47d10a0a15fd" providerId="AD" clId="Web-{D74C5651-8D7D-4BA9-8A7F-BC81B8DC444A}" dt="2022-05-18T18:53:58.745" v="20"/>
          <ac:spMkLst>
            <pc:docMk/>
            <pc:sldMk cId="2899819981" sldId="259"/>
            <ac:spMk id="8" creationId="{1B15ED52-F352-441B-82BF-E0EA34836D08}"/>
          </ac:spMkLst>
        </pc:spChg>
        <pc:spChg chg="add del">
          <ac:chgData name="Ala Alryashy" userId="S::19088@thedps.org::a950d309-96a9-48ad-a729-47d10a0a15fd" providerId="AD" clId="Web-{D74C5651-8D7D-4BA9-8A7F-BC81B8DC444A}" dt="2022-05-18T18:55:28.995" v="36"/>
          <ac:spMkLst>
            <pc:docMk/>
            <pc:sldMk cId="2899819981" sldId="259"/>
            <ac:spMk id="9" creationId="{BACC6370-2D7E-4714-9D71-7542949D7D5D}"/>
          </ac:spMkLst>
        </pc:spChg>
        <pc:spChg chg="add del">
          <ac:chgData name="Ala Alryashy" userId="S::19088@thedps.org::a950d309-96a9-48ad-a729-47d10a0a15fd" providerId="AD" clId="Web-{D74C5651-8D7D-4BA9-8A7F-BC81B8DC444A}" dt="2022-05-18T18:53:58.745" v="20"/>
          <ac:spMkLst>
            <pc:docMk/>
            <pc:sldMk cId="2899819981" sldId="259"/>
            <ac:spMk id="10" creationId="{3B2E3793-BFE6-45A2-9B7B-E18844431C99}"/>
          </ac:spMkLst>
        </pc:spChg>
        <pc:spChg chg="add del">
          <ac:chgData name="Ala Alryashy" userId="S::19088@thedps.org::a950d309-96a9-48ad-a729-47d10a0a15fd" providerId="AD" clId="Web-{D74C5651-8D7D-4BA9-8A7F-BC81B8DC444A}" dt="2022-05-18T18:55:28.995" v="36"/>
          <ac:spMkLst>
            <pc:docMk/>
            <pc:sldMk cId="2899819981" sldId="259"/>
            <ac:spMk id="11" creationId="{F68B3F68-107C-434F-AA38-110D5EA91B85}"/>
          </ac:spMkLst>
        </pc:spChg>
        <pc:spChg chg="add del">
          <ac:chgData name="Ala Alryashy" userId="S::19088@thedps.org::a950d309-96a9-48ad-a729-47d10a0a15fd" providerId="AD" clId="Web-{D74C5651-8D7D-4BA9-8A7F-BC81B8DC444A}" dt="2022-05-18T18:53:58.745" v="20"/>
          <ac:spMkLst>
            <pc:docMk/>
            <pc:sldMk cId="2899819981" sldId="259"/>
            <ac:spMk id="12" creationId="{BC4C4868-CB8F-4AF9-9CDB-8108F2C19B67}"/>
          </ac:spMkLst>
        </pc:spChg>
        <pc:spChg chg="add del">
          <ac:chgData name="Ala Alryashy" userId="S::19088@thedps.org::a950d309-96a9-48ad-a729-47d10a0a15fd" providerId="AD" clId="Web-{D74C5651-8D7D-4BA9-8A7F-BC81B8DC444A}" dt="2022-05-18T18:55:28.995" v="36"/>
          <ac:spMkLst>
            <pc:docMk/>
            <pc:sldMk cId="2899819981" sldId="259"/>
            <ac:spMk id="13" creationId="{AAD0DBB9-1A4B-4391-81D4-CB19F9AB918A}"/>
          </ac:spMkLst>
        </pc:spChg>
        <pc:spChg chg="add del">
          <ac:chgData name="Ala Alryashy" userId="S::19088@thedps.org::a950d309-96a9-48ad-a729-47d10a0a15fd" providerId="AD" clId="Web-{D74C5651-8D7D-4BA9-8A7F-BC81B8DC444A}" dt="2022-05-18T18:53:58.745" v="20"/>
          <ac:spMkLst>
            <pc:docMk/>
            <pc:sldMk cId="2899819981" sldId="259"/>
            <ac:spMk id="14" creationId="{375E0459-6403-40CD-989D-56A4407CA12E}"/>
          </ac:spMkLst>
        </pc:spChg>
        <pc:spChg chg="add del">
          <ac:chgData name="Ala Alryashy" userId="S::19088@thedps.org::a950d309-96a9-48ad-a729-47d10a0a15fd" providerId="AD" clId="Web-{D74C5651-8D7D-4BA9-8A7F-BC81B8DC444A}" dt="2022-05-18T18:55:28.995" v="36"/>
          <ac:spMkLst>
            <pc:docMk/>
            <pc:sldMk cId="2899819981" sldId="259"/>
            <ac:spMk id="15" creationId="{063BBA22-50EA-4C4D-BE05-F1CE4E63AA56}"/>
          </ac:spMkLst>
        </pc:spChg>
        <pc:spChg chg="add del">
          <ac:chgData name="Ala Alryashy" userId="S::19088@thedps.org::a950d309-96a9-48ad-a729-47d10a0a15fd" providerId="AD" clId="Web-{D74C5651-8D7D-4BA9-8A7F-BC81B8DC444A}" dt="2022-05-18T18:53:58.745" v="20"/>
          <ac:spMkLst>
            <pc:docMk/>
            <pc:sldMk cId="2899819981" sldId="259"/>
            <ac:spMk id="16" creationId="{53E5B1A8-3AC9-4BD1-9BBC-78CA94F2D1BA}"/>
          </ac:spMkLst>
        </pc:spChg>
        <pc:spChg chg="add mod">
          <ac:chgData name="Ala Alryashy" userId="S::19088@thedps.org::a950d309-96a9-48ad-a729-47d10a0a15fd" providerId="AD" clId="Web-{D74C5651-8D7D-4BA9-8A7F-BC81B8DC444A}" dt="2022-05-18T18:55:43.417" v="38"/>
          <ac:spMkLst>
            <pc:docMk/>
            <pc:sldMk cId="2899819981" sldId="259"/>
            <ac:spMk id="21" creationId="{5A94A53E-D47E-A75A-2C69-601F62A3EBE3}"/>
          </ac:spMkLst>
        </pc:spChg>
        <pc:spChg chg="add del mod ord">
          <ac:chgData name="Ala Alryashy" userId="S::19088@thedps.org::a950d309-96a9-48ad-a729-47d10a0a15fd" providerId="AD" clId="Web-{D74C5651-8D7D-4BA9-8A7F-BC81B8DC444A}" dt="2022-05-18T18:55:32.745" v="37"/>
          <ac:spMkLst>
            <pc:docMk/>
            <pc:sldMk cId="2899819981" sldId="259"/>
            <ac:spMk id="22" creationId="{3AF10109-27BB-6DB2-EA03-92BC71F6DEBC}"/>
          </ac:spMkLst>
        </pc:spChg>
        <pc:spChg chg="add del mod ord">
          <ac:chgData name="Ala Alryashy" userId="S::19088@thedps.org::a950d309-96a9-48ad-a729-47d10a0a15fd" providerId="AD" clId="Web-{D74C5651-8D7D-4BA9-8A7F-BC81B8DC444A}" dt="2022-05-18T18:55:32.745" v="37"/>
          <ac:spMkLst>
            <pc:docMk/>
            <pc:sldMk cId="2899819981" sldId="259"/>
            <ac:spMk id="23" creationId="{1C4E2826-8617-04E8-3A1F-06DE1F672F15}"/>
          </ac:spMkLst>
        </pc:spChg>
        <pc:spChg chg="add">
          <ac:chgData name="Ala Alryashy" userId="S::19088@thedps.org::a950d309-96a9-48ad-a729-47d10a0a15fd" providerId="AD" clId="Web-{D74C5651-8D7D-4BA9-8A7F-BC81B8DC444A}" dt="2022-05-18T18:55:43.417" v="38"/>
          <ac:spMkLst>
            <pc:docMk/>
            <pc:sldMk cId="2899819981" sldId="259"/>
            <ac:spMk id="27" creationId="{CF62D2A7-8207-488C-9F46-316BA81A16C8}"/>
          </ac:spMkLst>
        </pc:spChg>
        <pc:graphicFrameChg chg="add mod ord modGraphic">
          <ac:chgData name="Ala Alryashy" userId="S::19088@thedps.org::a950d309-96a9-48ad-a729-47d10a0a15fd" providerId="AD" clId="Web-{D74C5651-8D7D-4BA9-8A7F-BC81B8DC444A}" dt="2022-05-18T18:55:43.417" v="38"/>
          <ac:graphicFrameMkLst>
            <pc:docMk/>
            <pc:sldMk cId="2899819981" sldId="259"/>
            <ac:graphicFrameMk id="6" creationId="{7E6D7B91-2013-734A-F7ED-476B3CA167B5}"/>
          </ac:graphicFrameMkLst>
        </pc:graphicFrameChg>
        <pc:picChg chg="add">
          <ac:chgData name="Ala Alryashy" userId="S::19088@thedps.org::a950d309-96a9-48ad-a729-47d10a0a15fd" providerId="AD" clId="Web-{D74C5651-8D7D-4BA9-8A7F-BC81B8DC444A}" dt="2022-05-18T18:55:43.417" v="38"/>
          <ac:picMkLst>
            <pc:docMk/>
            <pc:sldMk cId="2899819981" sldId="259"/>
            <ac:picMk id="24" creationId="{D8AD66CC-8592-7D25-CFE0-9AF7AF118E7E}"/>
          </ac:picMkLst>
        </pc:picChg>
      </pc:sldChg>
      <pc:sldChg chg="addSp delSp modSp mod modClrScheme delDesignElem chgLayout">
        <pc:chgData name="Ala Alryashy" userId="S::19088@thedps.org::a950d309-96a9-48ad-a729-47d10a0a15fd" providerId="AD" clId="Web-{D74C5651-8D7D-4BA9-8A7F-BC81B8DC444A}" dt="2022-05-18T19:01:08.026" v="44"/>
        <pc:sldMkLst>
          <pc:docMk/>
          <pc:sldMk cId="590171096" sldId="260"/>
        </pc:sldMkLst>
        <pc:spChg chg="add del">
          <ac:chgData name="Ala Alryashy" userId="S::19088@thedps.org::a950d309-96a9-48ad-a729-47d10a0a15fd" providerId="AD" clId="Web-{D74C5651-8D7D-4BA9-8A7F-BC81B8DC444A}" dt="2022-05-18T19:01:08.026" v="44"/>
          <ac:spMkLst>
            <pc:docMk/>
            <pc:sldMk cId="590171096" sldId="260"/>
            <ac:spMk id="8" creationId="{AB8C311F-7253-4AED-9701-7FC0708C41C7}"/>
          </ac:spMkLst>
        </pc:spChg>
        <pc:spChg chg="del">
          <ac:chgData name="Ala Alryashy" userId="S::19088@thedps.org::a950d309-96a9-48ad-a729-47d10a0a15fd" providerId="AD" clId="Web-{D74C5651-8D7D-4BA9-8A7F-BC81B8DC444A}" dt="2022-05-18T18:52:51.714" v="11"/>
          <ac:spMkLst>
            <pc:docMk/>
            <pc:sldMk cId="590171096" sldId="260"/>
            <ac:spMk id="9" creationId="{32BC26D8-82FB-445E-AA49-62A77D7C1EE0}"/>
          </ac:spMkLst>
        </pc:spChg>
        <pc:spChg chg="add del">
          <ac:chgData name="Ala Alryashy" userId="S::19088@thedps.org::a950d309-96a9-48ad-a729-47d10a0a15fd" providerId="AD" clId="Web-{D74C5651-8D7D-4BA9-8A7F-BC81B8DC444A}" dt="2022-05-18T19:01:08.026" v="44"/>
          <ac:spMkLst>
            <pc:docMk/>
            <pc:sldMk cId="590171096" sldId="260"/>
            <ac:spMk id="10" creationId="{E2384209-CB15-4CDF-9D31-C44FD9A3F20D}"/>
          </ac:spMkLst>
        </pc:spChg>
        <pc:spChg chg="del">
          <ac:chgData name="Ala Alryashy" userId="S::19088@thedps.org::a950d309-96a9-48ad-a729-47d10a0a15fd" providerId="AD" clId="Web-{D74C5651-8D7D-4BA9-8A7F-BC81B8DC444A}" dt="2022-05-18T18:52:51.714" v="11"/>
          <ac:spMkLst>
            <pc:docMk/>
            <pc:sldMk cId="590171096" sldId="260"/>
            <ac:spMk id="11" creationId="{CB44330D-EA18-4254-AA95-EB49948539B8}"/>
          </ac:spMkLst>
        </pc:spChg>
        <pc:spChg chg="add del">
          <ac:chgData name="Ala Alryashy" userId="S::19088@thedps.org::a950d309-96a9-48ad-a729-47d10a0a15fd" providerId="AD" clId="Web-{D74C5651-8D7D-4BA9-8A7F-BC81B8DC444A}" dt="2022-05-18T19:01:08.026" v="44"/>
          <ac:spMkLst>
            <pc:docMk/>
            <pc:sldMk cId="590171096" sldId="260"/>
            <ac:spMk id="13" creationId="{2633B3B5-CC90-43F0-8714-D31D1F3F0209}"/>
          </ac:spMkLst>
        </pc:spChg>
        <pc:spChg chg="add del">
          <ac:chgData name="Ala Alryashy" userId="S::19088@thedps.org::a950d309-96a9-48ad-a729-47d10a0a15fd" providerId="AD" clId="Web-{D74C5651-8D7D-4BA9-8A7F-BC81B8DC444A}" dt="2022-05-18T19:01:08.026" v="44"/>
          <ac:spMkLst>
            <pc:docMk/>
            <pc:sldMk cId="590171096" sldId="260"/>
            <ac:spMk id="15" creationId="{A8D57A06-A426-446D-B02C-A2DC6B62E45E}"/>
          </ac:spMkLst>
        </pc:spChg>
        <pc:spChg chg="add">
          <ac:chgData name="Ala Alryashy" userId="S::19088@thedps.org::a950d309-96a9-48ad-a729-47d10a0a15fd" providerId="AD" clId="Web-{D74C5651-8D7D-4BA9-8A7F-BC81B8DC444A}" dt="2022-05-18T19:01:08.026" v="44"/>
          <ac:spMkLst>
            <pc:docMk/>
            <pc:sldMk cId="590171096" sldId="260"/>
            <ac:spMk id="20" creationId="{32BC26D8-82FB-445E-AA49-62A77D7C1EE0}"/>
          </ac:spMkLst>
        </pc:spChg>
        <pc:spChg chg="add">
          <ac:chgData name="Ala Alryashy" userId="S::19088@thedps.org::a950d309-96a9-48ad-a729-47d10a0a15fd" providerId="AD" clId="Web-{D74C5651-8D7D-4BA9-8A7F-BC81B8DC444A}" dt="2022-05-18T19:01:08.026" v="44"/>
          <ac:spMkLst>
            <pc:docMk/>
            <pc:sldMk cId="590171096" sldId="260"/>
            <ac:spMk id="22" creationId="{CB44330D-EA18-4254-AA95-EB49948539B8}"/>
          </ac:spMkLst>
        </pc:spChg>
        <pc:picChg chg="add mod">
          <ac:chgData name="Ala Alryashy" userId="S::19088@thedps.org::a950d309-96a9-48ad-a729-47d10a0a15fd" providerId="AD" clId="Web-{D74C5651-8D7D-4BA9-8A7F-BC81B8DC444A}" dt="2022-05-18T19:01:08.026" v="44"/>
          <ac:picMkLst>
            <pc:docMk/>
            <pc:sldMk cId="590171096" sldId="260"/>
            <ac:picMk id="2" creationId="{C7AECBD0-5E38-E3F1-1608-89D1D1C0CC8B}"/>
          </ac:picMkLst>
        </pc:picChg>
        <pc:picChg chg="del mod ord">
          <ac:chgData name="Ala Alryashy" userId="S::19088@thedps.org::a950d309-96a9-48ad-a729-47d10a0a15fd" providerId="AD" clId="Web-{D74C5651-8D7D-4BA9-8A7F-BC81B8DC444A}" dt="2022-05-18T19:01:02.167" v="42"/>
          <ac:picMkLst>
            <pc:docMk/>
            <pc:sldMk cId="590171096" sldId="260"/>
            <ac:picMk id="4" creationId="{C394944B-5186-F692-DFAD-DE29753EB460}"/>
          </ac:picMkLst>
        </pc:picChg>
      </pc:sldChg>
      <pc:sldChg chg="addSp delSp modSp mod setBg modClrScheme chgLayout">
        <pc:chgData name="Ala Alryashy" userId="S::19088@thedps.org::a950d309-96a9-48ad-a729-47d10a0a15fd" providerId="AD" clId="Web-{D74C5651-8D7D-4BA9-8A7F-BC81B8DC444A}" dt="2022-05-18T19:00:03.401" v="41"/>
        <pc:sldMkLst>
          <pc:docMk/>
          <pc:sldMk cId="2856600136" sldId="261"/>
        </pc:sldMkLst>
        <pc:spChg chg="add del mod ord">
          <ac:chgData name="Ala Alryashy" userId="S::19088@thedps.org::a950d309-96a9-48ad-a729-47d10a0a15fd" providerId="AD" clId="Web-{D74C5651-8D7D-4BA9-8A7F-BC81B8DC444A}" dt="2022-05-18T18:54:21.683" v="24"/>
          <ac:spMkLst>
            <pc:docMk/>
            <pc:sldMk cId="2856600136" sldId="261"/>
            <ac:spMk id="3" creationId="{9A560CE4-A54C-A566-91CE-BA749C18242D}"/>
          </ac:spMkLst>
        </pc:spChg>
        <pc:spChg chg="add del mod ord">
          <ac:chgData name="Ala Alryashy" userId="S::19088@thedps.org::a950d309-96a9-48ad-a729-47d10a0a15fd" providerId="AD" clId="Web-{D74C5651-8D7D-4BA9-8A7F-BC81B8DC444A}" dt="2022-05-18T18:54:21.683" v="24"/>
          <ac:spMkLst>
            <pc:docMk/>
            <pc:sldMk cId="2856600136" sldId="261"/>
            <ac:spMk id="4" creationId="{1A7E07C3-13E7-F512-203A-014883B6EC07}"/>
          </ac:spMkLst>
        </pc:spChg>
        <pc:spChg chg="add del mod ord">
          <ac:chgData name="Ala Alryashy" userId="S::19088@thedps.org::a950d309-96a9-48ad-a729-47d10a0a15fd" providerId="AD" clId="Web-{D74C5651-8D7D-4BA9-8A7F-BC81B8DC444A}" dt="2022-05-18T18:54:21.683" v="24"/>
          <ac:spMkLst>
            <pc:docMk/>
            <pc:sldMk cId="2856600136" sldId="261"/>
            <ac:spMk id="5" creationId="{8FC11486-6842-C82E-2E68-3C160A7774BD}"/>
          </ac:spMkLst>
        </pc:spChg>
        <pc:spChg chg="add del">
          <ac:chgData name="Ala Alryashy" userId="S::19088@thedps.org::a950d309-96a9-48ad-a729-47d10a0a15fd" providerId="AD" clId="Web-{D74C5651-8D7D-4BA9-8A7F-BC81B8DC444A}" dt="2022-05-18T18:54:28.151" v="26"/>
          <ac:spMkLst>
            <pc:docMk/>
            <pc:sldMk cId="2856600136" sldId="261"/>
            <ac:spMk id="7" creationId="{AB8C311F-7253-4AED-9701-7FC0708C41C7}"/>
          </ac:spMkLst>
        </pc:spChg>
        <pc:spChg chg="add del">
          <ac:chgData name="Ala Alryashy" userId="S::19088@thedps.org::a950d309-96a9-48ad-a729-47d10a0a15fd" providerId="AD" clId="Web-{D74C5651-8D7D-4BA9-8A7F-BC81B8DC444A}" dt="2022-05-18T18:54:28.151" v="26"/>
          <ac:spMkLst>
            <pc:docMk/>
            <pc:sldMk cId="2856600136" sldId="261"/>
            <ac:spMk id="9" creationId="{E2384209-CB15-4CDF-9D31-C44FD9A3F20D}"/>
          </ac:spMkLst>
        </pc:spChg>
        <pc:spChg chg="add del">
          <ac:chgData name="Ala Alryashy" userId="S::19088@thedps.org::a950d309-96a9-48ad-a729-47d10a0a15fd" providerId="AD" clId="Web-{D74C5651-8D7D-4BA9-8A7F-BC81B8DC444A}" dt="2022-05-18T18:54:28.151" v="26"/>
          <ac:spMkLst>
            <pc:docMk/>
            <pc:sldMk cId="2856600136" sldId="261"/>
            <ac:spMk id="11" creationId="{2633B3B5-CC90-43F0-8714-D31D1F3F0209}"/>
          </ac:spMkLst>
        </pc:spChg>
        <pc:spChg chg="add del">
          <ac:chgData name="Ala Alryashy" userId="S::19088@thedps.org::a950d309-96a9-48ad-a729-47d10a0a15fd" providerId="AD" clId="Web-{D74C5651-8D7D-4BA9-8A7F-BC81B8DC444A}" dt="2022-05-18T18:54:28.151" v="26"/>
          <ac:spMkLst>
            <pc:docMk/>
            <pc:sldMk cId="2856600136" sldId="261"/>
            <ac:spMk id="13" creationId="{A8D57A06-A426-446D-B02C-A2DC6B62E45E}"/>
          </ac:spMkLst>
        </pc:spChg>
        <pc:spChg chg="add del">
          <ac:chgData name="Ala Alryashy" userId="S::19088@thedps.org::a950d309-96a9-48ad-a729-47d10a0a15fd" providerId="AD" clId="Web-{D74C5651-8D7D-4BA9-8A7F-BC81B8DC444A}" dt="2022-05-18T19:00:03.401" v="41"/>
          <ac:spMkLst>
            <pc:docMk/>
            <pc:sldMk cId="2856600136" sldId="261"/>
            <ac:spMk id="15" creationId="{AB8C311F-7253-4AED-9701-7FC0708C41C7}"/>
          </ac:spMkLst>
        </pc:spChg>
        <pc:spChg chg="add del">
          <ac:chgData name="Ala Alryashy" userId="S::19088@thedps.org::a950d309-96a9-48ad-a729-47d10a0a15fd" providerId="AD" clId="Web-{D74C5651-8D7D-4BA9-8A7F-BC81B8DC444A}" dt="2022-05-18T19:00:03.401" v="41"/>
          <ac:spMkLst>
            <pc:docMk/>
            <pc:sldMk cId="2856600136" sldId="261"/>
            <ac:spMk id="16" creationId="{E2384209-CB15-4CDF-9D31-C44FD9A3F20D}"/>
          </ac:spMkLst>
        </pc:spChg>
        <pc:spChg chg="add del">
          <ac:chgData name="Ala Alryashy" userId="S::19088@thedps.org::a950d309-96a9-48ad-a729-47d10a0a15fd" providerId="AD" clId="Web-{D74C5651-8D7D-4BA9-8A7F-BC81B8DC444A}" dt="2022-05-18T19:00:03.401" v="41"/>
          <ac:spMkLst>
            <pc:docMk/>
            <pc:sldMk cId="2856600136" sldId="261"/>
            <ac:spMk id="17" creationId="{2633B3B5-CC90-43F0-8714-D31D1F3F0209}"/>
          </ac:spMkLst>
        </pc:spChg>
        <pc:spChg chg="add del">
          <ac:chgData name="Ala Alryashy" userId="S::19088@thedps.org::a950d309-96a9-48ad-a729-47d10a0a15fd" providerId="AD" clId="Web-{D74C5651-8D7D-4BA9-8A7F-BC81B8DC444A}" dt="2022-05-18T19:00:03.401" v="41"/>
          <ac:spMkLst>
            <pc:docMk/>
            <pc:sldMk cId="2856600136" sldId="261"/>
            <ac:spMk id="18" creationId="{A8D57A06-A426-446D-B02C-A2DC6B62E45E}"/>
          </ac:spMkLst>
        </pc:spChg>
        <pc:spChg chg="add">
          <ac:chgData name="Ala Alryashy" userId="S::19088@thedps.org::a950d309-96a9-48ad-a729-47d10a0a15fd" providerId="AD" clId="Web-{D74C5651-8D7D-4BA9-8A7F-BC81B8DC444A}" dt="2022-05-18T19:00:03.401" v="41"/>
          <ac:spMkLst>
            <pc:docMk/>
            <pc:sldMk cId="2856600136" sldId="261"/>
            <ac:spMk id="23" creationId="{AB8C311F-7253-4AED-9701-7FC0708C41C7}"/>
          </ac:spMkLst>
        </pc:spChg>
        <pc:spChg chg="add">
          <ac:chgData name="Ala Alryashy" userId="S::19088@thedps.org::a950d309-96a9-48ad-a729-47d10a0a15fd" providerId="AD" clId="Web-{D74C5651-8D7D-4BA9-8A7F-BC81B8DC444A}" dt="2022-05-18T19:00:03.401" v="41"/>
          <ac:spMkLst>
            <pc:docMk/>
            <pc:sldMk cId="2856600136" sldId="261"/>
            <ac:spMk id="25" creationId="{E2384209-CB15-4CDF-9D31-C44FD9A3F20D}"/>
          </ac:spMkLst>
        </pc:spChg>
        <pc:spChg chg="add">
          <ac:chgData name="Ala Alryashy" userId="S::19088@thedps.org::a950d309-96a9-48ad-a729-47d10a0a15fd" providerId="AD" clId="Web-{D74C5651-8D7D-4BA9-8A7F-BC81B8DC444A}" dt="2022-05-18T19:00:03.401" v="41"/>
          <ac:spMkLst>
            <pc:docMk/>
            <pc:sldMk cId="2856600136" sldId="261"/>
            <ac:spMk id="27" creationId="{2633B3B5-CC90-43F0-8714-D31D1F3F0209}"/>
          </ac:spMkLst>
        </pc:spChg>
        <pc:spChg chg="add">
          <ac:chgData name="Ala Alryashy" userId="S::19088@thedps.org::a950d309-96a9-48ad-a729-47d10a0a15fd" providerId="AD" clId="Web-{D74C5651-8D7D-4BA9-8A7F-BC81B8DC444A}" dt="2022-05-18T19:00:03.401" v="41"/>
          <ac:spMkLst>
            <pc:docMk/>
            <pc:sldMk cId="2856600136" sldId="261"/>
            <ac:spMk id="29" creationId="{A8D57A06-A426-446D-B02C-A2DC6B62E45E}"/>
          </ac:spMkLst>
        </pc:spChg>
        <pc:picChg chg="del mod">
          <ac:chgData name="Ala Alryashy" userId="S::19088@thedps.org::a950d309-96a9-48ad-a729-47d10a0a15fd" providerId="AD" clId="Web-{D74C5651-8D7D-4BA9-8A7F-BC81B8DC444A}" dt="2022-05-18T18:59:57.479" v="39"/>
          <ac:picMkLst>
            <pc:docMk/>
            <pc:sldMk cId="2856600136" sldId="261"/>
            <ac:picMk id="2" creationId="{8292D484-74A0-7718-F6D5-349FF993F7D2}"/>
          </ac:picMkLst>
        </pc:picChg>
        <pc:picChg chg="add mod">
          <ac:chgData name="Ala Alryashy" userId="S::19088@thedps.org::a950d309-96a9-48ad-a729-47d10a0a15fd" providerId="AD" clId="Web-{D74C5651-8D7D-4BA9-8A7F-BC81B8DC444A}" dt="2022-05-18T19:00:03.401" v="41"/>
          <ac:picMkLst>
            <pc:docMk/>
            <pc:sldMk cId="2856600136" sldId="261"/>
            <ac:picMk id="6" creationId="{08E34FEA-6AC0-A5B0-6498-F6097C62F0EA}"/>
          </ac:picMkLst>
        </pc:picChg>
      </pc:sldChg>
      <pc:sldChg chg="addSp modSp new mod setBg">
        <pc:chgData name="Ala Alryashy" userId="S::19088@thedps.org::a950d309-96a9-48ad-a729-47d10a0a15fd" providerId="AD" clId="Web-{D74C5651-8D7D-4BA9-8A7F-BC81B8DC444A}" dt="2022-05-18T19:01:48.432" v="47"/>
        <pc:sldMkLst>
          <pc:docMk/>
          <pc:sldMk cId="2668883676" sldId="262"/>
        </pc:sldMkLst>
        <pc:spChg chg="add">
          <ac:chgData name="Ala Alryashy" userId="S::19088@thedps.org::a950d309-96a9-48ad-a729-47d10a0a15fd" providerId="AD" clId="Web-{D74C5651-8D7D-4BA9-8A7F-BC81B8DC444A}" dt="2022-05-18T19:01:48.432" v="47"/>
          <ac:spMkLst>
            <pc:docMk/>
            <pc:sldMk cId="2668883676" sldId="262"/>
            <ac:spMk id="7" creationId="{32BC26D8-82FB-445E-AA49-62A77D7C1EE0}"/>
          </ac:spMkLst>
        </pc:spChg>
        <pc:spChg chg="add">
          <ac:chgData name="Ala Alryashy" userId="S::19088@thedps.org::a950d309-96a9-48ad-a729-47d10a0a15fd" providerId="AD" clId="Web-{D74C5651-8D7D-4BA9-8A7F-BC81B8DC444A}" dt="2022-05-18T19:01:48.432" v="47"/>
          <ac:spMkLst>
            <pc:docMk/>
            <pc:sldMk cId="2668883676" sldId="262"/>
            <ac:spMk id="9" creationId="{CB44330D-EA18-4254-AA95-EB49948539B8}"/>
          </ac:spMkLst>
        </pc:spChg>
        <pc:picChg chg="add mod">
          <ac:chgData name="Ala Alryashy" userId="S::19088@thedps.org::a950d309-96a9-48ad-a729-47d10a0a15fd" providerId="AD" clId="Web-{D74C5651-8D7D-4BA9-8A7F-BC81B8DC444A}" dt="2022-05-18T19:01:48.432" v="47"/>
          <ac:picMkLst>
            <pc:docMk/>
            <pc:sldMk cId="2668883676" sldId="262"/>
            <ac:picMk id="2" creationId="{533200B5-A39F-9957-EB66-5F86F3BAE54F}"/>
          </ac:picMkLst>
        </pc:picChg>
      </pc:sldChg>
      <pc:sldChg chg="addSp delSp modSp new mod setBg modClrScheme setClrOvrMap delDesignElem chgLayout">
        <pc:chgData name="Ala Alryashy" userId="S::19088@thedps.org::a950d309-96a9-48ad-a729-47d10a0a15fd" providerId="AD" clId="Web-{D74C5651-8D7D-4BA9-8A7F-BC81B8DC444A}" dt="2022-05-18T19:15:44.072" v="85" actId="20577"/>
        <pc:sldMkLst>
          <pc:docMk/>
          <pc:sldMk cId="3002220084" sldId="263"/>
        </pc:sldMkLst>
        <pc:spChg chg="add del mod ord">
          <ac:chgData name="Ala Alryashy" userId="S::19088@thedps.org::a950d309-96a9-48ad-a729-47d10a0a15fd" providerId="AD" clId="Web-{D74C5651-8D7D-4BA9-8A7F-BC81B8DC444A}" dt="2022-05-18T19:13:10.557" v="54"/>
          <ac:spMkLst>
            <pc:docMk/>
            <pc:sldMk cId="3002220084" sldId="263"/>
            <ac:spMk id="3" creationId="{FEE4FE23-CB5C-1ED9-E3C1-451914637A47}"/>
          </ac:spMkLst>
        </pc:spChg>
        <pc:spChg chg="add mod ord">
          <ac:chgData name="Ala Alryashy" userId="S::19088@thedps.org::a950d309-96a9-48ad-a729-47d10a0a15fd" providerId="AD" clId="Web-{D74C5651-8D7D-4BA9-8A7F-BC81B8DC444A}" dt="2022-05-18T19:15:44.072" v="85" actId="20577"/>
          <ac:spMkLst>
            <pc:docMk/>
            <pc:sldMk cId="3002220084" sldId="263"/>
            <ac:spMk id="4" creationId="{D38C5192-6BF3-0D9A-4AEB-EA9339BCAA3D}"/>
          </ac:spMkLst>
        </pc:spChg>
        <pc:spChg chg="add del">
          <ac:chgData name="Ala Alryashy" userId="S::19088@thedps.org::a950d309-96a9-48ad-a729-47d10a0a15fd" providerId="AD" clId="Web-{D74C5651-8D7D-4BA9-8A7F-BC81B8DC444A}" dt="2022-05-18T19:10:57.744" v="51"/>
          <ac:spMkLst>
            <pc:docMk/>
            <pc:sldMk cId="3002220084" sldId="263"/>
            <ac:spMk id="7" creationId="{AB8C311F-7253-4AED-9701-7FC0708C41C7}"/>
          </ac:spMkLst>
        </pc:spChg>
        <pc:spChg chg="add del">
          <ac:chgData name="Ala Alryashy" userId="S::19088@thedps.org::a950d309-96a9-48ad-a729-47d10a0a15fd" providerId="AD" clId="Web-{D74C5651-8D7D-4BA9-8A7F-BC81B8DC444A}" dt="2022-05-18T19:10:57.744" v="51"/>
          <ac:spMkLst>
            <pc:docMk/>
            <pc:sldMk cId="3002220084" sldId="263"/>
            <ac:spMk id="9" creationId="{E2384209-CB15-4CDF-9D31-C44FD9A3F20D}"/>
          </ac:spMkLst>
        </pc:spChg>
        <pc:spChg chg="add">
          <ac:chgData name="Ala Alryashy" userId="S::19088@thedps.org::a950d309-96a9-48ad-a729-47d10a0a15fd" providerId="AD" clId="Web-{D74C5651-8D7D-4BA9-8A7F-BC81B8DC444A}" dt="2022-05-18T19:13:58.713" v="61"/>
          <ac:spMkLst>
            <pc:docMk/>
            <pc:sldMk cId="3002220084" sldId="263"/>
            <ac:spMk id="10" creationId="{E49CC64F-7275-4E33-961B-0C5CDC439875}"/>
          </ac:spMkLst>
        </pc:spChg>
        <pc:spChg chg="add del">
          <ac:chgData name="Ala Alryashy" userId="S::19088@thedps.org::a950d309-96a9-48ad-a729-47d10a0a15fd" providerId="AD" clId="Web-{D74C5651-8D7D-4BA9-8A7F-BC81B8DC444A}" dt="2022-05-18T19:10:57.744" v="51"/>
          <ac:spMkLst>
            <pc:docMk/>
            <pc:sldMk cId="3002220084" sldId="263"/>
            <ac:spMk id="11" creationId="{2633B3B5-CC90-43F0-8714-D31D1F3F0209}"/>
          </ac:spMkLst>
        </pc:spChg>
        <pc:spChg chg="add del">
          <ac:chgData name="Ala Alryashy" userId="S::19088@thedps.org::a950d309-96a9-48ad-a729-47d10a0a15fd" providerId="AD" clId="Web-{D74C5651-8D7D-4BA9-8A7F-BC81B8DC444A}" dt="2022-05-18T19:10:57.744" v="51"/>
          <ac:spMkLst>
            <pc:docMk/>
            <pc:sldMk cId="3002220084" sldId="263"/>
            <ac:spMk id="13" creationId="{A8D57A06-A426-446D-B02C-A2DC6B62E45E}"/>
          </ac:spMkLst>
        </pc:spChg>
        <pc:spChg chg="add del">
          <ac:chgData name="Ala Alryashy" userId="S::19088@thedps.org::a950d309-96a9-48ad-a729-47d10a0a15fd" providerId="AD" clId="Web-{D74C5651-8D7D-4BA9-8A7F-BC81B8DC444A}" dt="2022-05-18T19:11:03.791" v="53"/>
          <ac:spMkLst>
            <pc:docMk/>
            <pc:sldMk cId="3002220084" sldId="263"/>
            <ac:spMk id="15" creationId="{0B761509-3B9A-49A6-A84B-C3D86811697D}"/>
          </ac:spMkLst>
        </pc:spChg>
        <pc:spChg chg="add del">
          <ac:chgData name="Ala Alryashy" userId="S::19088@thedps.org::a950d309-96a9-48ad-a729-47d10a0a15fd" providerId="AD" clId="Web-{D74C5651-8D7D-4BA9-8A7F-BC81B8DC444A}" dt="2022-05-18T19:11:03.791" v="53"/>
          <ac:spMkLst>
            <pc:docMk/>
            <pc:sldMk cId="3002220084" sldId="263"/>
            <ac:spMk id="16" creationId="{91DE43FD-EB47-414A-B0AB-169B0FFFA527}"/>
          </ac:spMkLst>
        </pc:spChg>
        <pc:grpChg chg="add del">
          <ac:chgData name="Ala Alryashy" userId="S::19088@thedps.org::a950d309-96a9-48ad-a729-47d10a0a15fd" providerId="AD" clId="Web-{D74C5651-8D7D-4BA9-8A7F-BC81B8DC444A}" dt="2022-05-18T19:11:03.791" v="53"/>
          <ac:grpSpMkLst>
            <pc:docMk/>
            <pc:sldMk cId="3002220084" sldId="263"/>
            <ac:grpSpMk id="17" creationId="{58495BCC-CE77-4CC2-952E-846F41119FD5}"/>
          </ac:grpSpMkLst>
        </pc:grpChg>
        <pc:picChg chg="add del mod">
          <ac:chgData name="Ala Alryashy" userId="S::19088@thedps.org::a950d309-96a9-48ad-a729-47d10a0a15fd" providerId="AD" clId="Web-{D74C5651-8D7D-4BA9-8A7F-BC81B8DC444A}" dt="2022-05-18T19:13:13.479" v="55"/>
          <ac:picMkLst>
            <pc:docMk/>
            <pc:sldMk cId="3002220084" sldId="263"/>
            <ac:picMk id="2" creationId="{19CE8228-5AC5-3CD0-9242-C42786E6CCB5}"/>
          </ac:picMkLst>
        </pc:picChg>
        <pc:picChg chg="add mod">
          <ac:chgData name="Ala Alryashy" userId="S::19088@thedps.org::a950d309-96a9-48ad-a729-47d10a0a15fd" providerId="AD" clId="Web-{D74C5651-8D7D-4BA9-8A7F-BC81B8DC444A}" dt="2022-05-18T19:13:58.713" v="61"/>
          <ac:picMkLst>
            <pc:docMk/>
            <pc:sldMk cId="3002220084" sldId="263"/>
            <ac:picMk id="5" creationId="{0089B2D3-3639-7C47-7F26-CD743AE9804A}"/>
          </ac:picMkLst>
        </pc:picChg>
      </pc:sldChg>
    </pc:docChg>
  </pc:docChgLst>
  <pc:docChgLst>
    <pc:chgData name="Ala Alryashy" userId="S::19088@thedps.org::a950d309-96a9-48ad-a729-47d10a0a15fd" providerId="AD" clId="Web-{F916360A-9A09-4263-9E7F-18FB81A31BC2}"/>
    <pc:docChg chg="addSld modSld">
      <pc:chgData name="Ala Alryashy" userId="S::19088@thedps.org::a950d309-96a9-48ad-a729-47d10a0a15fd" providerId="AD" clId="Web-{F916360A-9A09-4263-9E7F-18FB81A31BC2}" dt="2022-05-16T19:17:02.269" v="70" actId="1076"/>
      <pc:docMkLst>
        <pc:docMk/>
      </pc:docMkLst>
      <pc:sldChg chg="modSp">
        <pc:chgData name="Ala Alryashy" userId="S::19088@thedps.org::a950d309-96a9-48ad-a729-47d10a0a15fd" providerId="AD" clId="Web-{F916360A-9A09-4263-9E7F-18FB81A31BC2}" dt="2022-05-16T18:57:28.292" v="3" actId="20577"/>
        <pc:sldMkLst>
          <pc:docMk/>
          <pc:sldMk cId="3229227053" sldId="257"/>
        </pc:sldMkLst>
        <pc:spChg chg="mod">
          <ac:chgData name="Ala Alryashy" userId="S::19088@thedps.org::a950d309-96a9-48ad-a729-47d10a0a15fd" providerId="AD" clId="Web-{F916360A-9A09-4263-9E7F-18FB81A31BC2}" dt="2022-05-16T18:57:28.292" v="3" actId="20577"/>
          <ac:spMkLst>
            <pc:docMk/>
            <pc:sldMk cId="3229227053" sldId="257"/>
            <ac:spMk id="3" creationId="{E8B96178-8EC2-6C7C-0C70-E9BC68D0A5EB}"/>
          </ac:spMkLst>
        </pc:spChg>
      </pc:sldChg>
      <pc:sldChg chg="modSp">
        <pc:chgData name="Ala Alryashy" userId="S::19088@thedps.org::a950d309-96a9-48ad-a729-47d10a0a15fd" providerId="AD" clId="Web-{F916360A-9A09-4263-9E7F-18FB81A31BC2}" dt="2022-05-16T19:00:48.825" v="32" actId="20577"/>
        <pc:sldMkLst>
          <pc:docMk/>
          <pc:sldMk cId="1987716486" sldId="258"/>
        </pc:sldMkLst>
        <pc:spChg chg="mod">
          <ac:chgData name="Ala Alryashy" userId="S::19088@thedps.org::a950d309-96a9-48ad-a729-47d10a0a15fd" providerId="AD" clId="Web-{F916360A-9A09-4263-9E7F-18FB81A31BC2}" dt="2022-05-16T19:00:48.825" v="32" actId="20577"/>
          <ac:spMkLst>
            <pc:docMk/>
            <pc:sldMk cId="1987716486" sldId="258"/>
            <ac:spMk id="3" creationId="{8054A035-D49C-95BD-A037-A4029A306964}"/>
          </ac:spMkLst>
        </pc:spChg>
      </pc:sldChg>
      <pc:sldChg chg="modSp">
        <pc:chgData name="Ala Alryashy" userId="S::19088@thedps.org::a950d309-96a9-48ad-a729-47d10a0a15fd" providerId="AD" clId="Web-{F916360A-9A09-4263-9E7F-18FB81A31BC2}" dt="2022-05-16T19:02:32.591" v="41" actId="20577"/>
        <pc:sldMkLst>
          <pc:docMk/>
          <pc:sldMk cId="2899819981" sldId="259"/>
        </pc:sldMkLst>
        <pc:spChg chg="mod">
          <ac:chgData name="Ala Alryashy" userId="S::19088@thedps.org::a950d309-96a9-48ad-a729-47d10a0a15fd" providerId="AD" clId="Web-{F916360A-9A09-4263-9E7F-18FB81A31BC2}" dt="2022-05-16T19:02:32.591" v="41" actId="20577"/>
          <ac:spMkLst>
            <pc:docMk/>
            <pc:sldMk cId="2899819981" sldId="259"/>
            <ac:spMk id="3" creationId="{F0344756-0112-A024-5525-BEB9A2650B23}"/>
          </ac:spMkLst>
        </pc:spChg>
      </pc:sldChg>
      <pc:sldChg chg="addSp delSp modSp new mod setBg">
        <pc:chgData name="Ala Alryashy" userId="S::19088@thedps.org::a950d309-96a9-48ad-a729-47d10a0a15fd" providerId="AD" clId="Web-{F916360A-9A09-4263-9E7F-18FB81A31BC2}" dt="2022-05-16T19:16:36.534" v="64"/>
        <pc:sldMkLst>
          <pc:docMk/>
          <pc:sldMk cId="590171096" sldId="260"/>
        </pc:sldMkLst>
        <pc:spChg chg="del">
          <ac:chgData name="Ala Alryashy" userId="S::19088@thedps.org::a950d309-96a9-48ad-a729-47d10a0a15fd" providerId="AD" clId="Web-{F916360A-9A09-4263-9E7F-18FB81A31BC2}" dt="2022-05-16T19:16:04.550" v="62"/>
          <ac:spMkLst>
            <pc:docMk/>
            <pc:sldMk cId="590171096" sldId="260"/>
            <ac:spMk id="2" creationId="{661DFAE6-5F4A-7B99-ACC2-624B391F3063}"/>
          </ac:spMkLst>
        </pc:spChg>
        <pc:spChg chg="del">
          <ac:chgData name="Ala Alryashy" userId="S::19088@thedps.org::a950d309-96a9-48ad-a729-47d10a0a15fd" providerId="AD" clId="Web-{F916360A-9A09-4263-9E7F-18FB81A31BC2}" dt="2022-05-16T19:11:24.939" v="43"/>
          <ac:spMkLst>
            <pc:docMk/>
            <pc:sldMk cId="590171096" sldId="260"/>
            <ac:spMk id="3" creationId="{03C9BB8C-FF56-3094-7794-3CEF61326FA0}"/>
          </ac:spMkLst>
        </pc:spChg>
        <pc:spChg chg="add del mod">
          <ac:chgData name="Ala Alryashy" userId="S::19088@thedps.org::a950d309-96a9-48ad-a729-47d10a0a15fd" providerId="AD" clId="Web-{F916360A-9A09-4263-9E7F-18FB81A31BC2}" dt="2022-05-16T19:14:57.331" v="54"/>
          <ac:spMkLst>
            <pc:docMk/>
            <pc:sldMk cId="590171096" sldId="260"/>
            <ac:spMk id="5" creationId="{C5FDD74E-6025-2C46-F52B-5F51E9175FE2}"/>
          </ac:spMkLst>
        </pc:spChg>
        <pc:spChg chg="add">
          <ac:chgData name="Ala Alryashy" userId="S::19088@thedps.org::a950d309-96a9-48ad-a729-47d10a0a15fd" providerId="AD" clId="Web-{F916360A-9A09-4263-9E7F-18FB81A31BC2}" dt="2022-05-16T19:16:04.550" v="62"/>
          <ac:spMkLst>
            <pc:docMk/>
            <pc:sldMk cId="590171096" sldId="260"/>
            <ac:spMk id="9" creationId="{32BC26D8-82FB-445E-AA49-62A77D7C1EE0}"/>
          </ac:spMkLst>
        </pc:spChg>
        <pc:spChg chg="add">
          <ac:chgData name="Ala Alryashy" userId="S::19088@thedps.org::a950d309-96a9-48ad-a729-47d10a0a15fd" providerId="AD" clId="Web-{F916360A-9A09-4263-9E7F-18FB81A31BC2}" dt="2022-05-16T19:16:04.550" v="62"/>
          <ac:spMkLst>
            <pc:docMk/>
            <pc:sldMk cId="590171096" sldId="260"/>
            <ac:spMk id="11" creationId="{CB44330D-EA18-4254-AA95-EB49948539B8}"/>
          </ac:spMkLst>
        </pc:spChg>
        <pc:graphicFrameChg chg="add del">
          <ac:chgData name="Ala Alryashy" userId="S::19088@thedps.org::a950d309-96a9-48ad-a729-47d10a0a15fd" providerId="AD" clId="Web-{F916360A-9A09-4263-9E7F-18FB81A31BC2}" dt="2022-05-16T19:16:36.534" v="64"/>
          <ac:graphicFrameMkLst>
            <pc:docMk/>
            <pc:sldMk cId="590171096" sldId="260"/>
            <ac:graphicFrameMk id="7" creationId="{46CA8A24-01AA-D317-EAD4-58AF696C7A28}"/>
          </ac:graphicFrameMkLst>
        </pc:graphicFrameChg>
        <pc:picChg chg="add mod ord">
          <ac:chgData name="Ala Alryashy" userId="S::19088@thedps.org::a950d309-96a9-48ad-a729-47d10a0a15fd" providerId="AD" clId="Web-{F916360A-9A09-4263-9E7F-18FB81A31BC2}" dt="2022-05-16T19:16:04.550" v="62"/>
          <ac:picMkLst>
            <pc:docMk/>
            <pc:sldMk cId="590171096" sldId="260"/>
            <ac:picMk id="4" creationId="{C394944B-5186-F692-DFAD-DE29753EB460}"/>
          </ac:picMkLst>
        </pc:picChg>
        <pc:picChg chg="add del mod">
          <ac:chgData name="Ala Alryashy" userId="S::19088@thedps.org::a950d309-96a9-48ad-a729-47d10a0a15fd" providerId="AD" clId="Web-{F916360A-9A09-4263-9E7F-18FB81A31BC2}" dt="2022-05-16T19:15:54.050" v="59"/>
          <ac:picMkLst>
            <pc:docMk/>
            <pc:sldMk cId="590171096" sldId="260"/>
            <ac:picMk id="6" creationId="{E34296A7-EDD1-25D0-A857-1EB4976A9133}"/>
          </ac:picMkLst>
        </pc:picChg>
      </pc:sldChg>
      <pc:sldChg chg="addSp modSp new">
        <pc:chgData name="Ala Alryashy" userId="S::19088@thedps.org::a950d309-96a9-48ad-a729-47d10a0a15fd" providerId="AD" clId="Web-{F916360A-9A09-4263-9E7F-18FB81A31BC2}" dt="2022-05-16T19:17:02.269" v="70" actId="1076"/>
        <pc:sldMkLst>
          <pc:docMk/>
          <pc:sldMk cId="2856600136" sldId="261"/>
        </pc:sldMkLst>
        <pc:picChg chg="add mod">
          <ac:chgData name="Ala Alryashy" userId="S::19088@thedps.org::a950d309-96a9-48ad-a729-47d10a0a15fd" providerId="AD" clId="Web-{F916360A-9A09-4263-9E7F-18FB81A31BC2}" dt="2022-05-16T19:17:02.269" v="70" actId="1076"/>
          <ac:picMkLst>
            <pc:docMk/>
            <pc:sldMk cId="2856600136" sldId="261"/>
            <ac:picMk id="2" creationId="{8292D484-74A0-7718-F6D5-349FF993F7D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pubsapp.acs.org/cen/coverstory/83/8325/8325list.html?" TargetMode="External"/><Relationship Id="rId2" Type="http://schemas.openxmlformats.org/officeDocument/2006/relationships/hyperlink" Target="http://nhsaab.weebly.com/" TargetMode="External"/><Relationship Id="rId1" Type="http://schemas.openxmlformats.org/officeDocument/2006/relationships/slideLayout" Target="../slideLayouts/slideLayout2.xml"/><Relationship Id="rId5" Type="http://schemas.openxmlformats.org/officeDocument/2006/relationships/hyperlink" Target="https://www.rcsb.org/" TargetMode="External"/><Relationship Id="rId4" Type="http://schemas.openxmlformats.org/officeDocument/2006/relationships/hyperlink" Target="http://pubsapp.acs.org/cen/coverstory/83/8325/8325allegra.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google.com/search?safe=active&amp;q=fexofenadine+molar+mass&amp;stick=H4sIAAAAAAAAAOPgE-LUz9U3MC4ryS3R0spOttJPzkjNzSwuKaqEsJITc-KT83ML8kvzUqxy83MSixRyE4uLF7GKp6VW5Kel5iWmZOalKiBkAN7mvy5TAAAA&amp;sa=X&amp;ved=2ahUKEwiO5aCGqPv3AhWGQs0KHTF4AAgQ6BMoAHoECFIQAg" TargetMode="External"/><Relationship Id="rId2" Type="http://schemas.openxmlformats.org/officeDocument/2006/relationships/hyperlink" Target="https://www.google.com/search?safe=active&amp;q=fexofenadine+formula&amp;stick=H4sIAAAAAAAAAOPgE-LUz9U3MC4ryS3RUs9OttJPzkjNzSwuKaqEsJITc-KT83ML8kvzUqzS8otyS3MSF7GKpKVW5Kel5iWmZOalKkCFAfNxZ59NAAAA&amp;sa=X&amp;ved=2ahUKEwiO5aCGqPv3AhWGQs0KHTF4AAgQ6BMoAHoECFQQA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p:nvPr>
        </p:nvSpPr>
        <p:spPr>
          <a:xfrm>
            <a:off x="2580031" y="648842"/>
            <a:ext cx="6775726" cy="2583413"/>
          </a:xfrm>
        </p:spPr>
        <p:txBody>
          <a:bodyPr anchor="b">
            <a:normAutofit fontScale="90000"/>
          </a:bodyPr>
          <a:lstStyle/>
          <a:p>
            <a:r>
              <a:rPr lang="en-US" sz="4800" b="1">
                <a:solidFill>
                  <a:srgbClr val="FFFFFF"/>
                </a:solidFill>
                <a:ea typeface="+mj-lt"/>
                <a:cs typeface="+mj-lt"/>
              </a:rPr>
              <a:t>Allegra</a:t>
            </a:r>
            <a:br>
              <a:rPr lang="en-US" sz="4800" b="1">
                <a:solidFill>
                  <a:srgbClr val="FFFFFF"/>
                </a:solidFill>
                <a:ea typeface="+mj-lt"/>
                <a:cs typeface="+mj-lt"/>
              </a:rPr>
            </a:br>
            <a:r>
              <a:rPr lang="en-US" sz="4800" b="1">
                <a:solidFill>
                  <a:srgbClr val="FFFFFF"/>
                </a:solidFill>
                <a:ea typeface="+mj-lt"/>
                <a:cs typeface="+mj-lt"/>
              </a:rPr>
              <a:t>Fexofenadine Hydrochloride</a:t>
            </a:r>
            <a:br>
              <a:rPr lang="en-US" sz="4800" b="1">
                <a:solidFill>
                  <a:srgbClr val="FFFFFF"/>
                </a:solidFill>
                <a:ea typeface="+mj-lt"/>
                <a:cs typeface="+mj-lt"/>
              </a:rPr>
            </a:br>
            <a:br>
              <a:rPr lang="en-US" sz="4800" b="1">
                <a:ea typeface="+mj-lt"/>
                <a:cs typeface="+mj-lt"/>
              </a:rPr>
            </a:br>
            <a:r>
              <a:rPr lang="en-US" sz="4800" b="1">
                <a:solidFill>
                  <a:srgbClr val="FFFFFF"/>
                </a:solidFill>
                <a:cs typeface="Calibri Light"/>
              </a:rPr>
              <a:t>Antihistamine</a:t>
            </a:r>
          </a:p>
        </p:txBody>
      </p:sp>
      <p:sp>
        <p:nvSpPr>
          <p:cNvPr id="3" name="Subtitle 2"/>
          <p:cNvSpPr>
            <a:spLocks noGrp="1"/>
          </p:cNvSpPr>
          <p:nvPr>
            <p:ph type="subTitle" idx="1"/>
          </p:nvPr>
        </p:nvSpPr>
        <p:spPr>
          <a:xfrm>
            <a:off x="1350682" y="4870824"/>
            <a:ext cx="10005951" cy="1458258"/>
          </a:xfrm>
        </p:spPr>
        <p:txBody>
          <a:bodyPr vert="horz" lIns="91440" tIns="45720" rIns="91440" bIns="45720" rtlCol="0" anchor="ctr">
            <a:normAutofit/>
          </a:bodyPr>
          <a:lstStyle/>
          <a:p>
            <a:pPr algn="l"/>
            <a:r>
              <a:rPr lang="en-US" dirty="0">
                <a:ea typeface="Calibri"/>
                <a:cs typeface="Calibri"/>
              </a:rPr>
              <a:t>Ala </a:t>
            </a:r>
            <a:r>
              <a:rPr lang="en-US" dirty="0" err="1">
                <a:ea typeface="Calibri"/>
                <a:cs typeface="Calibri"/>
              </a:rPr>
              <a:t>Alryashy</a:t>
            </a:r>
            <a:endParaRPr lang="en-US">
              <a:ea typeface="Calibri"/>
              <a:cs typeface="Calibri"/>
            </a:endParaRPr>
          </a:p>
          <a:p>
            <a:pPr algn="l"/>
            <a:r>
              <a:rPr lang="en-US" dirty="0">
                <a:cs typeface="Calibri"/>
              </a:rPr>
              <a:t>Western International High School ; 2021-2022</a:t>
            </a:r>
          </a:p>
          <a:p>
            <a:pPr algn="l"/>
            <a:r>
              <a:rPr lang="en-US" dirty="0">
                <a:cs typeface="Calibri"/>
              </a:rPr>
              <a:t>Teacher: Dr. Nada Saab</a:t>
            </a:r>
          </a:p>
        </p:txBody>
      </p:sp>
    </p:spTree>
    <p:extLst>
      <p:ext uri="{BB962C8B-B14F-4D97-AF65-F5344CB8AC3E}">
        <p14:creationId xmlns:p14="http://schemas.microsoft.com/office/powerpoint/2010/main" val="109857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0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1000"/>
                                  </p:stCondLst>
                                  <p:iterate>
                                    <p:tmPct val="10000"/>
                                  </p:iterate>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700"/>
                                        <p:tgtEl>
                                          <p:spTgt spid="3">
                                            <p:txEl>
                                              <p:pRg st="2" end="2"/>
                                            </p:txEl>
                                          </p:spTgt>
                                        </p:tgtEl>
                                      </p:cBhvr>
                                    </p:animEffect>
                                  </p:childTnLst>
                                </p:cTn>
                              </p:par>
                              <p:par>
                                <p:cTn id="18" presetID="10" presetClass="entr" presetSubtype="0" fill="hold" grpId="0" nodeType="withEffect">
                                  <p:stCondLst>
                                    <p:cond delay="500"/>
                                  </p:stCondLst>
                                  <p:iterate>
                                    <p:tmPct val="10000"/>
                                  </p:iterate>
                                  <p:childTnLst>
                                    <p:set>
                                      <p:cBhvr>
                                        <p:cTn id="19" dur="1" fill="hold">
                                          <p:stCondLst>
                                            <p:cond delay="0"/>
                                          </p:stCondLst>
                                        </p:cTn>
                                        <p:tgtEl>
                                          <p:spTgt spid="2"/>
                                        </p:tgtEl>
                                        <p:attrNameLst>
                                          <p:attrName>style.visibility</p:attrName>
                                        </p:attrNameLst>
                                      </p:cBhvr>
                                      <p:to>
                                        <p:strVal val="visible"/>
                                      </p:to>
                                    </p:set>
                                    <p:animEffect transition="in" filter="fade">
                                      <p:cBhvr>
                                        <p:cTn id="2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58733A-B8B7-C43D-5C7C-1EF77CDF79CA}"/>
              </a:ext>
            </a:extLst>
          </p:cNvPr>
          <p:cNvSpPr>
            <a:spLocks noGrp="1"/>
          </p:cNvSpPr>
          <p:nvPr>
            <p:ph type="title"/>
          </p:nvPr>
        </p:nvSpPr>
        <p:spPr>
          <a:xfrm>
            <a:off x="9267909" y="2023110"/>
            <a:ext cx="2469624" cy="2846070"/>
          </a:xfrm>
        </p:spPr>
        <p:txBody>
          <a:bodyPr vert="horz" lIns="91440" tIns="45720" rIns="91440" bIns="45720" rtlCol="0" anchor="ctr">
            <a:normAutofit/>
          </a:bodyPr>
          <a:lstStyle/>
          <a:p>
            <a:r>
              <a:rPr lang="en-US" sz="2600" kern="1200">
                <a:solidFill>
                  <a:schemeClr val="tx1"/>
                </a:solidFill>
                <a:latin typeface="+mj-lt"/>
                <a:ea typeface="+mj-ea"/>
                <a:cs typeface="+mj-cs"/>
              </a:rPr>
              <a:t>Pharmacophore of Allegra</a:t>
            </a:r>
          </a:p>
        </p:txBody>
      </p:sp>
      <p:sp>
        <p:nvSpPr>
          <p:cNvPr id="23" name="Rectangle 10">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2">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descr="Diagram&#10;&#10;Description automatically generated">
            <a:extLst>
              <a:ext uri="{FF2B5EF4-FFF2-40B4-BE49-F238E27FC236}">
                <a16:creationId xmlns:a16="http://schemas.microsoft.com/office/drawing/2014/main" id="{41271055-B614-EE74-C771-3209E88ECFDB}"/>
              </a:ext>
            </a:extLst>
          </p:cNvPr>
          <p:cNvPicPr>
            <a:picLocks noGrp="1" noChangeAspect="1"/>
          </p:cNvPicPr>
          <p:nvPr>
            <p:ph idx="1"/>
          </p:nvPr>
        </p:nvPicPr>
        <p:blipFill>
          <a:blip r:embed="rId2"/>
          <a:stretch>
            <a:fillRect/>
          </a:stretch>
        </p:blipFill>
        <p:spPr>
          <a:xfrm>
            <a:off x="701056" y="858525"/>
            <a:ext cx="7296668" cy="5211906"/>
          </a:xfrm>
          <a:prstGeom prst="rect">
            <a:avLst/>
          </a:prstGeom>
        </p:spPr>
      </p:pic>
      <p:sp>
        <p:nvSpPr>
          <p:cNvPr id="15" name="Rectangle 14">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68923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B2E85A-48B2-DE34-6CA3-11D136096E01}"/>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NMR- C13 Spectrum</a:t>
            </a:r>
          </a:p>
        </p:txBody>
      </p:sp>
      <p:pic>
        <p:nvPicPr>
          <p:cNvPr id="4" name="Picture 4" descr="Chart&#10;&#10;Description automatically generated">
            <a:extLst>
              <a:ext uri="{FF2B5EF4-FFF2-40B4-BE49-F238E27FC236}">
                <a16:creationId xmlns:a16="http://schemas.microsoft.com/office/drawing/2014/main" id="{B0EEF6DC-59A4-D967-8948-3B12D6C76163}"/>
              </a:ext>
            </a:extLst>
          </p:cNvPr>
          <p:cNvPicPr>
            <a:picLocks noGrp="1" noChangeAspect="1"/>
          </p:cNvPicPr>
          <p:nvPr>
            <p:ph idx="1"/>
          </p:nvPr>
        </p:nvPicPr>
        <p:blipFill>
          <a:blip r:embed="rId2"/>
          <a:stretch>
            <a:fillRect/>
          </a:stretch>
        </p:blipFill>
        <p:spPr>
          <a:xfrm>
            <a:off x="5003610" y="643466"/>
            <a:ext cx="6328112" cy="5568739"/>
          </a:xfrm>
          <a:prstGeom prst="rect">
            <a:avLst/>
          </a:prstGeom>
        </p:spPr>
      </p:pic>
    </p:spTree>
    <p:extLst>
      <p:ext uri="{BB962C8B-B14F-4D97-AF65-F5344CB8AC3E}">
        <p14:creationId xmlns:p14="http://schemas.microsoft.com/office/powerpoint/2010/main" val="1192005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AA441EB-BAED-5387-CF1D-7FEC40CF5EF7}"/>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a:solidFill>
                  <a:srgbClr val="FFFFFF"/>
                </a:solidFill>
                <a:latin typeface="+mj-lt"/>
                <a:ea typeface="+mj-ea"/>
                <a:cs typeface="+mj-cs"/>
              </a:rPr>
              <a:t>MS Spectrum of Allegra</a:t>
            </a:r>
          </a:p>
        </p:txBody>
      </p:sp>
      <p:pic>
        <p:nvPicPr>
          <p:cNvPr id="4" name="Picture 4" descr="A picture containing graphical user interface&#10;&#10;Description automatically generated">
            <a:extLst>
              <a:ext uri="{FF2B5EF4-FFF2-40B4-BE49-F238E27FC236}">
                <a16:creationId xmlns:a16="http://schemas.microsoft.com/office/drawing/2014/main" id="{711217AE-4F13-16C8-16D8-2A94695443DA}"/>
              </a:ext>
            </a:extLst>
          </p:cNvPr>
          <p:cNvPicPr>
            <a:picLocks noGrp="1" noChangeAspect="1"/>
          </p:cNvPicPr>
          <p:nvPr>
            <p:ph idx="1"/>
          </p:nvPr>
        </p:nvPicPr>
        <p:blipFill>
          <a:blip r:embed="rId2"/>
          <a:stretch>
            <a:fillRect/>
          </a:stretch>
        </p:blipFill>
        <p:spPr>
          <a:xfrm>
            <a:off x="5968014" y="643466"/>
            <a:ext cx="4399303" cy="5568739"/>
          </a:xfrm>
          <a:prstGeom prst="rect">
            <a:avLst/>
          </a:prstGeom>
        </p:spPr>
      </p:pic>
    </p:spTree>
    <p:extLst>
      <p:ext uri="{BB962C8B-B14F-4D97-AF65-F5344CB8AC3E}">
        <p14:creationId xmlns:p14="http://schemas.microsoft.com/office/powerpoint/2010/main" val="1240738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2">
            <a:extLst>
              <a:ext uri="{FF2B5EF4-FFF2-40B4-BE49-F238E27FC236}">
                <a16:creationId xmlns:a16="http://schemas.microsoft.com/office/drawing/2014/main" id="{D8AD66CC-8592-7D25-CFE0-9AF7AF118E7E}"/>
              </a:ext>
            </a:extLst>
          </p:cNvPr>
          <p:cNvPicPr>
            <a:picLocks noChangeAspect="1"/>
          </p:cNvPicPr>
          <p:nvPr/>
        </p:nvPicPr>
        <p:blipFill rotWithShape="1">
          <a:blip r:embed="rId2"/>
          <a:srcRect l="20154" r="20312" b="-1"/>
          <a:stretch/>
        </p:blipFill>
        <p:spPr>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p:spPr>
      </p:pic>
      <p:sp>
        <p:nvSpPr>
          <p:cNvPr id="21" name="TextBox 20">
            <a:extLst>
              <a:ext uri="{FF2B5EF4-FFF2-40B4-BE49-F238E27FC236}">
                <a16:creationId xmlns:a16="http://schemas.microsoft.com/office/drawing/2014/main" id="{5A94A53E-D47E-A75A-2C69-601F62A3EBE3}"/>
              </a:ext>
            </a:extLst>
          </p:cNvPr>
          <p:cNvSpPr txBox="1"/>
          <p:nvPr/>
        </p:nvSpPr>
        <p:spPr>
          <a:xfrm>
            <a:off x="6513788" y="1053713"/>
            <a:ext cx="4840010" cy="5123250"/>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nSpc>
                <a:spcPct val="90000"/>
              </a:lnSpc>
              <a:spcAft>
                <a:spcPts val="600"/>
              </a:spcAft>
            </a:pPr>
            <a:endParaRPr lang="en-US" sz="2000" dirty="0">
              <a:ea typeface="+mn-lt"/>
              <a:cs typeface="+mn-lt"/>
            </a:endParaRPr>
          </a:p>
          <a:p>
            <a:pPr>
              <a:lnSpc>
                <a:spcPct val="90000"/>
              </a:lnSpc>
              <a:spcAft>
                <a:spcPts val="600"/>
              </a:spcAft>
            </a:pPr>
            <a:r>
              <a:rPr lang="en-US" sz="2800" b="1" dirty="0">
                <a:ea typeface="+mn-lt"/>
                <a:cs typeface="+mn-lt"/>
              </a:rPr>
              <a:t>COST</a:t>
            </a:r>
          </a:p>
          <a:p>
            <a:pPr>
              <a:lnSpc>
                <a:spcPct val="90000"/>
              </a:lnSpc>
              <a:spcAft>
                <a:spcPts val="600"/>
              </a:spcAft>
            </a:pPr>
            <a:endParaRPr lang="en-US" sz="2000" dirty="0">
              <a:ea typeface="+mn-lt"/>
              <a:cs typeface="+mn-lt"/>
            </a:endParaRPr>
          </a:p>
          <a:p>
            <a:pPr>
              <a:lnSpc>
                <a:spcPct val="150000"/>
              </a:lnSpc>
              <a:spcAft>
                <a:spcPts val="600"/>
              </a:spcAft>
            </a:pPr>
            <a:r>
              <a:rPr lang="en-US" sz="2400" dirty="0">
                <a:ea typeface="+mn-lt"/>
                <a:cs typeface="+mn-lt"/>
              </a:rPr>
              <a:t>A typical Allegra purchase of #30, 180 mg tablets can cost about $23, but you can get the generic form, fexofenadine, for about $12 with a Single Care coupon </a:t>
            </a:r>
            <a:endParaRPr lang="en-US" sz="2400">
              <a:cs typeface="Calibri" panose="020F0502020204030204"/>
            </a:endParaRPr>
          </a:p>
        </p:txBody>
      </p:sp>
    </p:spTree>
    <p:extLst>
      <p:ext uri="{BB962C8B-B14F-4D97-AF65-F5344CB8AC3E}">
        <p14:creationId xmlns:p14="http://schemas.microsoft.com/office/powerpoint/2010/main" val="2899819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8CE5E7-36E1-AF02-2EF7-F630C9CE5770}"/>
              </a:ext>
            </a:extLst>
          </p:cNvPr>
          <p:cNvSpPr>
            <a:spLocks noGrp="1"/>
          </p:cNvSpPr>
          <p:nvPr>
            <p:ph type="title"/>
          </p:nvPr>
        </p:nvSpPr>
        <p:spPr/>
        <p:txBody>
          <a:bodyPr/>
          <a:lstStyle/>
          <a:p>
            <a:r>
              <a:rPr lang="en-US" b="1" dirty="0">
                <a:cs typeface="Calibri Light"/>
              </a:rPr>
              <a:t>Resources</a:t>
            </a:r>
            <a:endParaRPr lang="en-US" dirty="0">
              <a:cs typeface="Calibri Light"/>
            </a:endParaRPr>
          </a:p>
        </p:txBody>
      </p:sp>
      <p:sp>
        <p:nvSpPr>
          <p:cNvPr id="3" name="Content Placeholder 2">
            <a:extLst>
              <a:ext uri="{FF2B5EF4-FFF2-40B4-BE49-F238E27FC236}">
                <a16:creationId xmlns:a16="http://schemas.microsoft.com/office/drawing/2014/main" id="{9323D1E3-73CF-7F80-AEA3-DB0174A394D1}"/>
              </a:ext>
            </a:extLst>
          </p:cNvPr>
          <p:cNvSpPr>
            <a:spLocks noGrp="1"/>
          </p:cNvSpPr>
          <p:nvPr>
            <p:ph idx="1"/>
          </p:nvPr>
        </p:nvSpPr>
        <p:spPr/>
        <p:txBody>
          <a:bodyPr vert="horz" lIns="91440" tIns="45720" rIns="91440" bIns="45720" rtlCol="0" anchor="t">
            <a:normAutofit/>
          </a:bodyPr>
          <a:lstStyle/>
          <a:p>
            <a:r>
              <a:rPr lang="en-US" dirty="0">
                <a:ea typeface="+mn-lt"/>
                <a:cs typeface="+mn-lt"/>
                <a:hlinkClick r:id="rId2"/>
              </a:rPr>
              <a:t>Dr. Nada H. Saab-Ismail - Home (weebly.com)</a:t>
            </a:r>
            <a:endParaRPr lang="en-US">
              <a:ea typeface="+mn-lt"/>
              <a:cs typeface="+mn-lt"/>
            </a:endParaRPr>
          </a:p>
          <a:p>
            <a:endParaRPr lang="en-US" dirty="0">
              <a:cs typeface="Calibri"/>
            </a:endParaRPr>
          </a:p>
          <a:p>
            <a:r>
              <a:rPr lang="en-US" dirty="0">
                <a:ea typeface="+mn-lt"/>
                <a:cs typeface="+mn-lt"/>
                <a:hlinkClick r:id="rId3"/>
              </a:rPr>
              <a:t>C&amp;EN Special Issue: Top Pharmaceuticals: Drug Index (acs.org)</a:t>
            </a:r>
          </a:p>
          <a:p>
            <a:endParaRPr lang="en-US" dirty="0">
              <a:cs typeface="Calibri"/>
            </a:endParaRPr>
          </a:p>
          <a:p>
            <a:r>
              <a:rPr lang="en-US" dirty="0">
                <a:ea typeface="+mn-lt"/>
                <a:cs typeface="+mn-lt"/>
                <a:hlinkClick r:id="rId4"/>
              </a:rPr>
              <a:t>Chemical &amp; Engineering News: Top Pharmaceuticals: Allegra (acs.org)</a:t>
            </a:r>
            <a:endParaRPr lang="en-US" dirty="0">
              <a:ea typeface="+mn-lt"/>
              <a:cs typeface="+mn-lt"/>
            </a:endParaRPr>
          </a:p>
          <a:p>
            <a:endParaRPr lang="en-US" dirty="0">
              <a:ea typeface="+mn-lt"/>
              <a:cs typeface="+mn-lt"/>
            </a:endParaRPr>
          </a:p>
          <a:p>
            <a:r>
              <a:rPr lang="en-US" dirty="0">
                <a:ea typeface="+mn-lt"/>
                <a:cs typeface="+mn-lt"/>
                <a:hlinkClick r:id="rId5"/>
              </a:rPr>
              <a:t>RCSB PDB: Homepage</a:t>
            </a:r>
            <a:endParaRPr lang="en-US" dirty="0">
              <a:cs typeface="Calibri"/>
            </a:endParaRPr>
          </a:p>
          <a:p>
            <a:endParaRPr lang="en-US" dirty="0">
              <a:cs typeface="Calibri"/>
            </a:endParaRPr>
          </a:p>
        </p:txBody>
      </p:sp>
    </p:spTree>
    <p:extLst>
      <p:ext uri="{BB962C8B-B14F-4D97-AF65-F5344CB8AC3E}">
        <p14:creationId xmlns:p14="http://schemas.microsoft.com/office/powerpoint/2010/main" val="1867385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D06A33-0934-ADE9-3FD9-15FAF6D64E74}"/>
              </a:ext>
            </a:extLst>
          </p:cNvPr>
          <p:cNvSpPr>
            <a:spLocks noGrp="1"/>
          </p:cNvSpPr>
          <p:nvPr>
            <p:ph type="title"/>
          </p:nvPr>
        </p:nvSpPr>
        <p:spPr>
          <a:xfrm>
            <a:off x="686834" y="1153572"/>
            <a:ext cx="3200400" cy="4461163"/>
          </a:xfrm>
        </p:spPr>
        <p:txBody>
          <a:bodyPr>
            <a:normAutofit/>
          </a:bodyPr>
          <a:lstStyle/>
          <a:p>
            <a:r>
              <a:rPr lang="en-US">
                <a:solidFill>
                  <a:srgbClr val="FFFFFF"/>
                </a:solidFill>
                <a:cs typeface="Calibri Light"/>
              </a:rPr>
              <a:t>History</a:t>
            </a:r>
            <a:endParaRPr lang="en-US">
              <a:solidFill>
                <a:srgbClr val="FFFFFF"/>
              </a:solidFill>
            </a:endParaRPr>
          </a:p>
        </p:txBody>
      </p:sp>
      <p:sp>
        <p:nvSpPr>
          <p:cNvPr id="36" name="Arc 3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8B96178-8EC2-6C7C-0C70-E9BC68D0A5EB}"/>
              </a:ext>
            </a:extLst>
          </p:cNvPr>
          <p:cNvSpPr>
            <a:spLocks noGrp="1"/>
          </p:cNvSpPr>
          <p:nvPr>
            <p:ph idx="1"/>
          </p:nvPr>
        </p:nvSpPr>
        <p:spPr>
          <a:xfrm>
            <a:off x="4461685" y="605723"/>
            <a:ext cx="6906491" cy="6477014"/>
          </a:xfrm>
        </p:spPr>
        <p:txBody>
          <a:bodyPr vert="horz" lIns="91440" tIns="45720" rIns="91440" bIns="45720" rtlCol="0" anchor="ctr">
            <a:normAutofit lnSpcReduction="10000"/>
          </a:bodyPr>
          <a:lstStyle/>
          <a:p>
            <a:pPr>
              <a:lnSpc>
                <a:spcPct val="120000"/>
              </a:lnSpc>
            </a:pPr>
            <a:r>
              <a:rPr lang="en-US" sz="2400" dirty="0">
                <a:ea typeface="+mn-lt"/>
                <a:cs typeface="+mn-lt"/>
              </a:rPr>
              <a:t>Following its approved by the FDA in 1996, the drug was commercialized and marketed as Allegra by Sanofi </a:t>
            </a:r>
            <a:r>
              <a:rPr lang="en-US" sz="2400" dirty="0" err="1">
                <a:ea typeface="+mn-lt"/>
                <a:cs typeface="+mn-lt"/>
              </a:rPr>
              <a:t>Aventi</a:t>
            </a:r>
            <a:r>
              <a:rPr lang="en-US" sz="2400" dirty="0">
                <a:ea typeface="+mn-lt"/>
                <a:cs typeface="+mn-lt"/>
              </a:rPr>
              <a:t>. Shortly afterward the FDA pulled terfenadine from the market, soon followed by over a dozen </a:t>
            </a:r>
            <a:r>
              <a:rPr lang="en-US" sz="2400" dirty="0" err="1">
                <a:ea typeface="+mn-lt"/>
                <a:cs typeface="+mn-lt"/>
              </a:rPr>
              <a:t>othe</a:t>
            </a:r>
            <a:r>
              <a:rPr lang="en-US" sz="2400" dirty="0">
                <a:ea typeface="+mn-lt"/>
                <a:cs typeface="+mn-lt"/>
              </a:rPr>
              <a:t> medications that were found to pose similar risks</a:t>
            </a:r>
            <a:endParaRPr lang="en-US" sz="2400" dirty="0">
              <a:cs typeface="Calibri" panose="020F0502020204030204"/>
            </a:endParaRPr>
          </a:p>
          <a:p>
            <a:pPr>
              <a:lnSpc>
                <a:spcPct val="120000"/>
              </a:lnSpc>
            </a:pPr>
            <a:r>
              <a:rPr lang="en-US" sz="2400" dirty="0">
                <a:ea typeface="+mn-lt"/>
                <a:cs typeface="+mn-lt"/>
              </a:rPr>
              <a:t>The first modern, pharmaceutical medicine was invented in 1804 by Friedrich </a:t>
            </a:r>
            <a:r>
              <a:rPr lang="en-US" sz="2400" dirty="0" err="1">
                <a:ea typeface="+mn-lt"/>
                <a:cs typeface="+mn-lt"/>
              </a:rPr>
              <a:t>Sertürner</a:t>
            </a:r>
            <a:r>
              <a:rPr lang="en-US" sz="2400" dirty="0">
                <a:ea typeface="+mn-lt"/>
                <a:cs typeface="+mn-lt"/>
              </a:rPr>
              <a:t>, a German scientist. He extracted the main active chemical from opium in his laboratory</a:t>
            </a:r>
            <a:endParaRPr lang="en-US" sz="2400" dirty="0">
              <a:ea typeface="Calibri"/>
              <a:cs typeface="Calibri"/>
            </a:endParaRPr>
          </a:p>
          <a:p>
            <a:pPr>
              <a:lnSpc>
                <a:spcPct val="120000"/>
              </a:lnSpc>
            </a:pPr>
            <a:r>
              <a:rPr lang="en-US" sz="2400" dirty="0">
                <a:ea typeface="+mn-lt"/>
                <a:cs typeface="Calibri"/>
              </a:rPr>
              <a:t>Allegra</a:t>
            </a:r>
            <a:r>
              <a:rPr lang="en-US" sz="2400" dirty="0">
                <a:ea typeface="+mn-lt"/>
                <a:cs typeface="+mn-lt"/>
              </a:rPr>
              <a:t> is an over-the-counter allergy medication used to treat seasonal allergy symptoms. In 2011, it transitioned from being available by prescription only to being available over the counter and without a prescription.</a:t>
            </a:r>
          </a:p>
          <a:p>
            <a:endParaRPr lang="en-US" sz="2400">
              <a:ea typeface="Calibri"/>
              <a:cs typeface="Calibri"/>
            </a:endParaRPr>
          </a:p>
          <a:p>
            <a:pPr marL="0" indent="0">
              <a:buNone/>
            </a:pPr>
            <a:endParaRPr lang="en-US" sz="2400">
              <a:ea typeface="Calibri"/>
              <a:cs typeface="Calibri"/>
            </a:endParaRPr>
          </a:p>
        </p:txBody>
      </p:sp>
    </p:spTree>
    <p:extLst>
      <p:ext uri="{BB962C8B-B14F-4D97-AF65-F5344CB8AC3E}">
        <p14:creationId xmlns:p14="http://schemas.microsoft.com/office/powerpoint/2010/main" val="322922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6">
            <a:extLst>
              <a:ext uri="{FF2B5EF4-FFF2-40B4-BE49-F238E27FC236}">
                <a16:creationId xmlns:a16="http://schemas.microsoft.com/office/drawing/2014/main" id="{0D1D8088-559A-46A5-A801-CDF0B9476B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28">
            <a:extLst>
              <a:ext uri="{FF2B5EF4-FFF2-40B4-BE49-F238E27FC236}">
                <a16:creationId xmlns:a16="http://schemas.microsoft.com/office/drawing/2014/main" id="{83E2E96F-17F7-4C8C-BDF1-6BB90A0C1D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2380868"/>
            <a:ext cx="11982332" cy="2087795"/>
            <a:chOff x="143163" y="5763486"/>
            <a:chExt cx="11982332" cy="739555"/>
          </a:xfrm>
        </p:grpSpPr>
        <p:sp>
          <p:nvSpPr>
            <p:cNvPr id="30" name="Rectangle 29">
              <a:extLst>
                <a:ext uri="{FF2B5EF4-FFF2-40B4-BE49-F238E27FC236}">
                  <a16:creationId xmlns:a16="http://schemas.microsoft.com/office/drawing/2014/main" id="{846BD00C-9313-4A22-94F7-3875A46C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a:extLst>
                <a:ext uri="{FF2B5EF4-FFF2-40B4-BE49-F238E27FC236}">
                  <a16:creationId xmlns:a16="http://schemas.microsoft.com/office/drawing/2014/main" id="{1EAF30D0-AA67-427C-9938-A2C8A9B5D5D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33" name="Rectangle 32">
            <a:extLst>
              <a:ext uri="{FF2B5EF4-FFF2-40B4-BE49-F238E27FC236}">
                <a16:creationId xmlns:a16="http://schemas.microsoft.com/office/drawing/2014/main" id="{3776B14B-F2F4-4825-8DA8-8C7A0F2B39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528" y="466344"/>
            <a:ext cx="11111729" cy="591782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Shape, arrow&#10;&#10;Description automatically generated">
            <a:extLst>
              <a:ext uri="{FF2B5EF4-FFF2-40B4-BE49-F238E27FC236}">
                <a16:creationId xmlns:a16="http://schemas.microsoft.com/office/drawing/2014/main" id="{C7AECBD0-5E38-E3F1-1608-89D1D1C0CC8B}"/>
              </a:ext>
            </a:extLst>
          </p:cNvPr>
          <p:cNvPicPr>
            <a:picLocks noChangeAspect="1"/>
          </p:cNvPicPr>
          <p:nvPr/>
        </p:nvPicPr>
        <p:blipFill rotWithShape="1">
          <a:blip r:embed="rId2"/>
          <a:srcRect t="5196" b="9141"/>
          <a:stretch/>
        </p:blipFill>
        <p:spPr>
          <a:xfrm>
            <a:off x="838200" y="704765"/>
            <a:ext cx="10628376" cy="5440003"/>
          </a:xfrm>
          <a:prstGeom prst="rect">
            <a:avLst/>
          </a:prstGeom>
        </p:spPr>
      </p:pic>
    </p:spTree>
    <p:extLst>
      <p:ext uri="{BB962C8B-B14F-4D97-AF65-F5344CB8AC3E}">
        <p14:creationId xmlns:p14="http://schemas.microsoft.com/office/powerpoint/2010/main" val="590171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Isosceles Triangle 23">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A picture containing schematic&#10;&#10;Description automatically generated">
            <a:extLst>
              <a:ext uri="{FF2B5EF4-FFF2-40B4-BE49-F238E27FC236}">
                <a16:creationId xmlns:a16="http://schemas.microsoft.com/office/drawing/2014/main" id="{533200B5-A39F-9957-EB66-5F86F3BAE54F}"/>
              </a:ext>
            </a:extLst>
          </p:cNvPr>
          <p:cNvPicPr>
            <a:picLocks noChangeAspect="1"/>
          </p:cNvPicPr>
          <p:nvPr/>
        </p:nvPicPr>
        <p:blipFill>
          <a:blip r:embed="rId2"/>
          <a:stretch>
            <a:fillRect/>
          </a:stretch>
        </p:blipFill>
        <p:spPr>
          <a:xfrm>
            <a:off x="3310467" y="643467"/>
            <a:ext cx="5571066" cy="5571066"/>
          </a:xfrm>
          <a:prstGeom prst="rect">
            <a:avLst/>
          </a:prstGeom>
          <a:ln>
            <a:noFill/>
          </a:ln>
        </p:spPr>
      </p:pic>
      <p:sp>
        <p:nvSpPr>
          <p:cNvPr id="26" name="Isosceles Triangle 25">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8883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247E39-93AA-556D-43C2-4B432BEBB2E1}"/>
              </a:ext>
            </a:extLst>
          </p:cNvPr>
          <p:cNvSpPr>
            <a:spLocks noGrp="1"/>
          </p:cNvSpPr>
          <p:nvPr>
            <p:ph type="title"/>
          </p:nvPr>
        </p:nvSpPr>
        <p:spPr>
          <a:xfrm>
            <a:off x="643467" y="321734"/>
            <a:ext cx="10905066" cy="1135737"/>
          </a:xfrm>
        </p:spPr>
        <p:txBody>
          <a:bodyPr>
            <a:normAutofit/>
          </a:bodyPr>
          <a:lstStyle/>
          <a:p>
            <a:r>
              <a:rPr lang="en-US" sz="3600" b="1">
                <a:cs typeface="Calibri Light"/>
              </a:rPr>
              <a:t>Chemical formula and other names</a:t>
            </a:r>
            <a:endParaRPr lang="en-US" sz="3600" b="1"/>
          </a:p>
        </p:txBody>
      </p:sp>
      <p:sp>
        <p:nvSpPr>
          <p:cNvPr id="3" name="Content Placeholder 2">
            <a:extLst>
              <a:ext uri="{FF2B5EF4-FFF2-40B4-BE49-F238E27FC236}">
                <a16:creationId xmlns:a16="http://schemas.microsoft.com/office/drawing/2014/main" id="{62930073-2B78-8C01-F5E3-A165C4E39B33}"/>
              </a:ext>
            </a:extLst>
          </p:cNvPr>
          <p:cNvSpPr>
            <a:spLocks noGrp="1"/>
          </p:cNvSpPr>
          <p:nvPr>
            <p:ph idx="1"/>
          </p:nvPr>
        </p:nvSpPr>
        <p:spPr>
          <a:xfrm>
            <a:off x="643467" y="1782981"/>
            <a:ext cx="10905066" cy="4393982"/>
          </a:xfrm>
        </p:spPr>
        <p:txBody>
          <a:bodyPr vert="horz" lIns="91440" tIns="45720" rIns="91440" bIns="45720" rtlCol="0">
            <a:normAutofit/>
          </a:bodyPr>
          <a:lstStyle/>
          <a:p>
            <a:endParaRPr lang="en-US" sz="2000">
              <a:ea typeface="+mn-lt"/>
              <a:cs typeface="+mn-lt"/>
            </a:endParaRPr>
          </a:p>
          <a:p>
            <a:r>
              <a:rPr lang="en-US" sz="2000">
                <a:ea typeface="+mn-lt"/>
                <a:cs typeface="+mn-lt"/>
                <a:hlinkClick r:id="rId2"/>
              </a:rPr>
              <a:t>Formula</a:t>
            </a:r>
            <a:r>
              <a:rPr lang="en-US" sz="2000">
                <a:ea typeface="+mn-lt"/>
                <a:cs typeface="+mn-lt"/>
              </a:rPr>
              <a:t>: C</a:t>
            </a:r>
            <a:r>
              <a:rPr lang="en-US" sz="2000" baseline="-25000">
                <a:ea typeface="+mn-lt"/>
                <a:cs typeface="+mn-lt"/>
              </a:rPr>
              <a:t>32</a:t>
            </a:r>
            <a:r>
              <a:rPr lang="en-US" sz="2000">
                <a:ea typeface="+mn-lt"/>
                <a:cs typeface="+mn-lt"/>
              </a:rPr>
              <a:t>H</a:t>
            </a:r>
            <a:r>
              <a:rPr lang="en-US" sz="2000" baseline="-25000">
                <a:ea typeface="+mn-lt"/>
                <a:cs typeface="+mn-lt"/>
              </a:rPr>
              <a:t>39</a:t>
            </a:r>
            <a:r>
              <a:rPr lang="en-US" sz="2000">
                <a:ea typeface="+mn-lt"/>
                <a:cs typeface="+mn-lt"/>
              </a:rPr>
              <a:t>NO</a:t>
            </a:r>
            <a:r>
              <a:rPr lang="en-US" sz="2000" baseline="-25000">
                <a:ea typeface="+mn-lt"/>
                <a:cs typeface="+mn-lt"/>
              </a:rPr>
              <a:t>4</a:t>
            </a:r>
            <a:endParaRPr lang="en-US" sz="2000">
              <a:ea typeface="+mn-lt"/>
              <a:cs typeface="+mn-lt"/>
            </a:endParaRPr>
          </a:p>
          <a:p>
            <a:r>
              <a:rPr lang="en-US" sz="2000">
                <a:ea typeface="+mn-lt"/>
                <a:cs typeface="+mn-lt"/>
                <a:hlinkClick r:id="rId3"/>
              </a:rPr>
              <a:t>Molar mass</a:t>
            </a:r>
            <a:r>
              <a:rPr lang="en-US" sz="2000">
                <a:ea typeface="+mn-lt"/>
                <a:cs typeface="+mn-lt"/>
              </a:rPr>
              <a:t>: 501.656 g/mol</a:t>
            </a:r>
            <a:endParaRPr lang="en-US" sz="2000"/>
          </a:p>
          <a:p>
            <a:r>
              <a:rPr lang="en-US" sz="2000">
                <a:ea typeface="+mn-lt"/>
                <a:cs typeface="+mn-lt"/>
              </a:rPr>
              <a:t>,-Dimethyl-4-</a:t>
            </a:r>
            <a:br>
              <a:rPr lang="en-US" sz="2000">
                <a:ea typeface="+mn-lt"/>
                <a:cs typeface="+mn-lt"/>
              </a:rPr>
            </a:br>
            <a:r>
              <a:rPr lang="en-US" sz="2000">
                <a:ea typeface="+mn-lt"/>
                <a:cs typeface="+mn-lt"/>
              </a:rPr>
              <a:t>[1-hydroxy-4-[4-(hydroxydiphenylmethyl)-</a:t>
            </a:r>
            <a:br>
              <a:rPr lang="en-US" sz="2000">
                <a:ea typeface="+mn-lt"/>
                <a:cs typeface="+mn-lt"/>
              </a:rPr>
            </a:br>
            <a:r>
              <a:rPr lang="en-US" sz="2000">
                <a:ea typeface="+mn-lt"/>
                <a:cs typeface="+mn-lt"/>
              </a:rPr>
              <a:t>1-piperidinyl]butyl]benzeneacetic</a:t>
            </a:r>
            <a:br>
              <a:rPr lang="en-US" sz="2000">
                <a:ea typeface="+mn-lt"/>
                <a:cs typeface="+mn-lt"/>
              </a:rPr>
            </a:br>
            <a:r>
              <a:rPr lang="en-US" sz="2000">
                <a:ea typeface="+mn-lt"/>
                <a:cs typeface="+mn-lt"/>
              </a:rPr>
              <a:t>acid hydrochloride</a:t>
            </a:r>
            <a:endParaRPr lang="en-US" sz="2000">
              <a:cs typeface="Calibri" panose="020F0502020204030204"/>
            </a:endParaRPr>
          </a:p>
          <a:p>
            <a:r>
              <a:rPr lang="en-US" sz="2000">
                <a:ea typeface="+mn-lt"/>
                <a:cs typeface="+mn-lt"/>
              </a:rPr>
              <a:t>Telfast</a:t>
            </a:r>
            <a:endParaRPr lang="en-US" sz="2000"/>
          </a:p>
          <a:p>
            <a:r>
              <a:rPr lang="en-US" sz="2000">
                <a:ea typeface="+mn-lt"/>
                <a:cs typeface="+mn-lt"/>
              </a:rPr>
              <a:t>carboxyterfenadine hydrochloride</a:t>
            </a:r>
            <a:endParaRPr lang="en-US" sz="2000"/>
          </a:p>
          <a:p>
            <a:r>
              <a:rPr lang="en-US" sz="2000">
                <a:ea typeface="+mn-lt"/>
                <a:cs typeface="+mn-lt"/>
              </a:rPr>
              <a:t>terfenadine carboxylate hydrochloride</a:t>
            </a:r>
            <a:endParaRPr lang="en-US" sz="2000"/>
          </a:p>
          <a:p>
            <a:endParaRPr lang="en-US" sz="2000">
              <a:cs typeface="Calibri"/>
            </a:endParaRPr>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961572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14">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ubtitle 3">
            <a:extLst>
              <a:ext uri="{FF2B5EF4-FFF2-40B4-BE49-F238E27FC236}">
                <a16:creationId xmlns:a16="http://schemas.microsoft.com/office/drawing/2014/main" id="{D38C5192-6BF3-0D9A-4AEB-EA9339BCAA3D}"/>
              </a:ext>
            </a:extLst>
          </p:cNvPr>
          <p:cNvSpPr>
            <a:spLocks noGrp="1"/>
          </p:cNvSpPr>
          <p:nvPr>
            <p:ph type="subTitle" idx="1"/>
          </p:nvPr>
        </p:nvSpPr>
        <p:spPr>
          <a:xfrm>
            <a:off x="826262" y="881150"/>
            <a:ext cx="4668936" cy="5376075"/>
          </a:xfrm>
        </p:spPr>
        <p:txBody>
          <a:bodyPr vert="horz" lIns="91440" tIns="45720" rIns="91440" bIns="45720" rtlCol="0" anchor="b">
            <a:noAutofit/>
          </a:bodyPr>
          <a:lstStyle/>
          <a:p>
            <a:pPr algn="l"/>
            <a:r>
              <a:rPr lang="en-US" sz="2800" b="1" dirty="0">
                <a:ea typeface="+mn-lt"/>
                <a:cs typeface="+mn-lt"/>
              </a:rPr>
              <a:t>Mechanism of Action</a:t>
            </a:r>
          </a:p>
          <a:p>
            <a:pPr algn="l"/>
            <a:endParaRPr lang="en-US" dirty="0">
              <a:ea typeface="+mn-lt"/>
              <a:cs typeface="+mn-lt"/>
            </a:endParaRPr>
          </a:p>
          <a:p>
            <a:pPr algn="l"/>
            <a:endParaRPr lang="en-US" dirty="0">
              <a:ea typeface="+mn-lt"/>
              <a:cs typeface="+mn-lt"/>
            </a:endParaRPr>
          </a:p>
          <a:p>
            <a:pPr algn="l"/>
            <a:endParaRPr lang="en-US" dirty="0">
              <a:ea typeface="+mn-lt"/>
              <a:cs typeface="+mn-lt"/>
            </a:endParaRPr>
          </a:p>
          <a:p>
            <a:pPr algn="l"/>
            <a:r>
              <a:rPr lang="en-US" dirty="0">
                <a:ea typeface="+mn-lt"/>
                <a:cs typeface="+mn-lt"/>
              </a:rPr>
              <a:t>Fexofenadine hydrochloride, the major active metabolite of terfenadine, is an antihistamine with selective H1-receptor antagonist activity. Both enantiomers of fexofenadine hydrochloride displayed approximately equipotent antihistaminic effects. </a:t>
            </a:r>
            <a:endParaRPr lang="en-US">
              <a:cs typeface="Calibri"/>
            </a:endParaRPr>
          </a:p>
          <a:p>
            <a:pPr algn="l"/>
            <a:endParaRPr lang="en-US" sz="1000">
              <a:cs typeface="Calibri"/>
            </a:endParaRPr>
          </a:p>
        </p:txBody>
      </p:sp>
      <p:grpSp>
        <p:nvGrpSpPr>
          <p:cNvPr id="30" name="Group 1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8" name="Rectangle 1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1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Diagram&#10;&#10;Description automatically generated">
            <a:extLst>
              <a:ext uri="{FF2B5EF4-FFF2-40B4-BE49-F238E27FC236}">
                <a16:creationId xmlns:a16="http://schemas.microsoft.com/office/drawing/2014/main" id="{0089B2D3-3639-7C47-7F26-CD743AE9804A}"/>
              </a:ext>
            </a:extLst>
          </p:cNvPr>
          <p:cNvPicPr>
            <a:picLocks noChangeAspect="1"/>
          </p:cNvPicPr>
          <p:nvPr/>
        </p:nvPicPr>
        <p:blipFill rotWithShape="1">
          <a:blip r:embed="rId2"/>
          <a:srcRect l="8726" r="2369" b="2"/>
          <a:stretch/>
        </p:blipFill>
        <p:spPr>
          <a:xfrm>
            <a:off x="5922492" y="698772"/>
            <a:ext cx="5536001" cy="5401702"/>
          </a:xfrm>
          <a:prstGeom prst="rect">
            <a:avLst/>
          </a:prstGeom>
        </p:spPr>
      </p:pic>
    </p:spTree>
    <p:extLst>
      <p:ext uri="{BB962C8B-B14F-4D97-AF65-F5344CB8AC3E}">
        <p14:creationId xmlns:p14="http://schemas.microsoft.com/office/powerpoint/2010/main" val="3002220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02480A-65AF-0196-50A0-72175613C0B9}"/>
              </a:ext>
            </a:extLst>
          </p:cNvPr>
          <p:cNvSpPr>
            <a:spLocks noGrp="1"/>
          </p:cNvSpPr>
          <p:nvPr>
            <p:ph type="title"/>
          </p:nvPr>
        </p:nvSpPr>
        <p:spPr>
          <a:xfrm>
            <a:off x="1113810" y="2960716"/>
            <a:ext cx="4036334" cy="2387600"/>
          </a:xfrm>
        </p:spPr>
        <p:txBody>
          <a:bodyPr vert="horz" lIns="91440" tIns="45720" rIns="91440" bIns="45720" rtlCol="0" anchor="t">
            <a:normAutofit/>
          </a:bodyPr>
          <a:lstStyle/>
          <a:p>
            <a:r>
              <a:rPr lang="en-US" sz="4200" kern="1200">
                <a:solidFill>
                  <a:schemeClr val="tx1"/>
                </a:solidFill>
                <a:latin typeface="+mj-lt"/>
                <a:ea typeface="+mj-ea"/>
                <a:cs typeface="+mj-cs"/>
              </a:rPr>
              <a:t>Structure of the human histamine H1 receptor</a:t>
            </a:r>
          </a:p>
          <a:p>
            <a:endParaRPr lang="en-US" sz="4200" kern="1200">
              <a:solidFill>
                <a:schemeClr val="tx1"/>
              </a:solidFill>
              <a:latin typeface="+mj-lt"/>
              <a:ea typeface="+mj-ea"/>
              <a:cs typeface="+mj-cs"/>
            </a:endParaRPr>
          </a:p>
        </p:txBody>
      </p:sp>
      <p:grpSp>
        <p:nvGrpSpPr>
          <p:cNvPr id="23" name="Group 10">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4">
            <a:extLst>
              <a:ext uri="{FF2B5EF4-FFF2-40B4-BE49-F238E27FC236}">
                <a16:creationId xmlns:a16="http://schemas.microsoft.com/office/drawing/2014/main" id="{27F8BCEB-CF1B-B9B7-D90E-8323F779A5C9}"/>
              </a:ext>
            </a:extLst>
          </p:cNvPr>
          <p:cNvPicPr>
            <a:picLocks noGrp="1" noChangeAspect="1"/>
          </p:cNvPicPr>
          <p:nvPr>
            <p:ph idx="1"/>
          </p:nvPr>
        </p:nvPicPr>
        <p:blipFill>
          <a:blip r:embed="rId2"/>
          <a:stretch>
            <a:fillRect/>
          </a:stretch>
        </p:blipFill>
        <p:spPr>
          <a:xfrm>
            <a:off x="5957597" y="666728"/>
            <a:ext cx="5465791" cy="5465791"/>
          </a:xfrm>
          <a:prstGeom prst="rect">
            <a:avLst/>
          </a:prstGeom>
        </p:spPr>
      </p:pic>
    </p:spTree>
    <p:extLst>
      <p:ext uri="{BB962C8B-B14F-4D97-AF65-F5344CB8AC3E}">
        <p14:creationId xmlns:p14="http://schemas.microsoft.com/office/powerpoint/2010/main" val="1290425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BEA0A52C-38C4-BC72-379B-955203BBCDE4}"/>
              </a:ext>
            </a:extLst>
          </p:cNvPr>
          <p:cNvSpPr txBox="1"/>
          <p:nvPr/>
        </p:nvSpPr>
        <p:spPr>
          <a:xfrm>
            <a:off x="1113810" y="2960716"/>
            <a:ext cx="4036334" cy="2387600"/>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nSpc>
                <a:spcPct val="90000"/>
              </a:lnSpc>
              <a:spcBef>
                <a:spcPct val="0"/>
              </a:spcBef>
              <a:spcAft>
                <a:spcPts val="600"/>
              </a:spcAft>
            </a:pPr>
            <a:r>
              <a:rPr lang="en-US" sz="5400" b="1" kern="1200">
                <a:solidFill>
                  <a:schemeClr val="tx1"/>
                </a:solidFill>
                <a:latin typeface="+mj-lt"/>
                <a:ea typeface="+mj-ea"/>
                <a:cs typeface="+mj-cs"/>
              </a:rPr>
              <a:t>Synthesis of Allegra</a:t>
            </a:r>
          </a:p>
        </p:txBody>
      </p:sp>
      <p:grpSp>
        <p:nvGrpSpPr>
          <p:cNvPr id="36" name="Group 35">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37" name="Rectangle 36">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Rectangle 40">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7" descr="Diagram, schematic&#10;&#10;Description automatically generated">
            <a:extLst>
              <a:ext uri="{FF2B5EF4-FFF2-40B4-BE49-F238E27FC236}">
                <a16:creationId xmlns:a16="http://schemas.microsoft.com/office/drawing/2014/main" id="{08E34FEA-6AC0-A5B0-6498-F6097C62F0EA}"/>
              </a:ext>
            </a:extLst>
          </p:cNvPr>
          <p:cNvPicPr>
            <a:picLocks noChangeAspect="1"/>
          </p:cNvPicPr>
          <p:nvPr/>
        </p:nvPicPr>
        <p:blipFill>
          <a:blip r:embed="rId2"/>
          <a:stretch>
            <a:fillRect/>
          </a:stretch>
        </p:blipFill>
        <p:spPr>
          <a:xfrm>
            <a:off x="5966543" y="666728"/>
            <a:ext cx="5447899" cy="5465791"/>
          </a:xfrm>
          <a:prstGeom prst="rect">
            <a:avLst/>
          </a:prstGeom>
        </p:spPr>
      </p:pic>
    </p:spTree>
    <p:extLst>
      <p:ext uri="{BB962C8B-B14F-4D97-AF65-F5344CB8AC3E}">
        <p14:creationId xmlns:p14="http://schemas.microsoft.com/office/powerpoint/2010/main" val="2856600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054A035-D49C-95BD-A037-A4029A306964}"/>
              </a:ext>
            </a:extLst>
          </p:cNvPr>
          <p:cNvSpPr>
            <a:spLocks noGrp="1"/>
          </p:cNvSpPr>
          <p:nvPr>
            <p:ph idx="4294967295"/>
          </p:nvPr>
        </p:nvSpPr>
        <p:spPr>
          <a:xfrm>
            <a:off x="643467" y="1782981"/>
            <a:ext cx="10905066" cy="4393982"/>
          </a:xfrm>
        </p:spPr>
        <p:txBody>
          <a:bodyPr vert="horz" lIns="91440" tIns="45720" rIns="91440" bIns="45720" rtlCol="0">
            <a:normAutofit/>
          </a:bodyPr>
          <a:lstStyle/>
          <a:p>
            <a:r>
              <a:rPr lang="en-US" sz="1700"/>
              <a:t>1: Allegra is used to </a:t>
            </a:r>
          </a:p>
          <a:p>
            <a:r>
              <a:rPr lang="en-US" sz="1700"/>
              <a:t>relieve allergy symptoms such as watery eyes, runny nose, itching eyes/nose, sneezing, hives, and itching</a:t>
            </a:r>
          </a:p>
          <a:p>
            <a:r>
              <a:rPr lang="en-US" sz="1700"/>
              <a:t>2: Drugs work in your body in a variety of ways. They can interfere with microorganisms (germs) that invade your body, destroy abnormal cells that cause cancer, replace deficient substances (such as hormones or vitamins)</a:t>
            </a:r>
          </a:p>
          <a:p>
            <a:r>
              <a:rPr lang="en-US" sz="1700"/>
              <a:t>Compose</a:t>
            </a:r>
          </a:p>
          <a:p>
            <a:br>
              <a:rPr lang="en-US" sz="1700"/>
            </a:br>
            <a:r>
              <a:rPr lang="en-US" sz="1700"/>
              <a:t>3: </a:t>
            </a:r>
          </a:p>
          <a:p>
            <a:r>
              <a:rPr lang="en-US" sz="1700"/>
              <a:t>They found that once-daily doses of 120 mg or 180 mg of Allegra were superior to placebo in reducing total symptoms. In addition, the single dose was effective in relieving symptoms for the entire 24-hour period. They also found that Allegra and Zyrtec were comparable in relieving the symptoms of seasonal allergies </a:t>
            </a:r>
          </a:p>
          <a:p>
            <a:endParaRPr lang="en-US" sz="1700"/>
          </a:p>
          <a:p>
            <a:endParaRPr lang="en-US" sz="1700"/>
          </a:p>
          <a:p>
            <a:r>
              <a:rPr lang="en-US" sz="1700"/>
              <a:t>4: xofenadine is classed as a non-drowsy antihistamine, but some people still find it makes them feel quite sleepy. Common side effects include headaches, feeling sleepy, dry mouth, feeling sick and dizziness </a:t>
            </a:r>
          </a:p>
          <a:p>
            <a:pPr marL="0"/>
            <a:endParaRPr lang="en-US" sz="1700"/>
          </a:p>
          <a:p>
            <a:endParaRPr lang="en-US" sz="1700"/>
          </a:p>
          <a:p>
            <a:endParaRPr lang="en-US" sz="1700"/>
          </a:p>
        </p:txBody>
      </p:sp>
      <p:sp>
        <p:nvSpPr>
          <p:cNvPr id="31" name="Rectangle 3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Isosceles Triangle 3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7" name="Rectangle 3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9877164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Allegra Fexofenadine Hydrochloride  Antihistamine</vt:lpstr>
      <vt:lpstr>History</vt:lpstr>
      <vt:lpstr>PowerPoint Presentation</vt:lpstr>
      <vt:lpstr>PowerPoint Presentation</vt:lpstr>
      <vt:lpstr>Chemical formula and other names</vt:lpstr>
      <vt:lpstr>PowerPoint Presentation</vt:lpstr>
      <vt:lpstr>Structure of the human histamine H1 receptor </vt:lpstr>
      <vt:lpstr>PowerPoint Presentation</vt:lpstr>
      <vt:lpstr>PowerPoint Presentation</vt:lpstr>
      <vt:lpstr>Pharmacophore of Allegra</vt:lpstr>
      <vt:lpstr>NMR- C13 Spectrum</vt:lpstr>
      <vt:lpstr>MS Spectrum of Allegra</vt:lpstr>
      <vt:lpstr>PowerPoint Presentation</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54</cp:revision>
  <dcterms:created xsi:type="dcterms:W3CDTF">2022-05-12T18:38:53Z</dcterms:created>
  <dcterms:modified xsi:type="dcterms:W3CDTF">2022-05-26T19:01:05Z</dcterms:modified>
</cp:coreProperties>
</file>